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5"/>
    <p:sldMasterId id="2147483683" r:id="rId6"/>
  </p:sldMasterIdLst>
  <p:notesMasterIdLst>
    <p:notesMasterId r:id="rId31"/>
  </p:notesMasterIdLst>
  <p:handoutMasterIdLst>
    <p:handoutMasterId r:id="rId32"/>
  </p:handoutMasterIdLst>
  <p:sldIdLst>
    <p:sldId id="355" r:id="rId7"/>
    <p:sldId id="366" r:id="rId8"/>
    <p:sldId id="356" r:id="rId9"/>
    <p:sldId id="317" r:id="rId10"/>
    <p:sldId id="342" r:id="rId11"/>
    <p:sldId id="361" r:id="rId12"/>
    <p:sldId id="357" r:id="rId13"/>
    <p:sldId id="354" r:id="rId14"/>
    <p:sldId id="318" r:id="rId15"/>
    <p:sldId id="345" r:id="rId16"/>
    <p:sldId id="358" r:id="rId17"/>
    <p:sldId id="331" r:id="rId18"/>
    <p:sldId id="338" r:id="rId19"/>
    <p:sldId id="348" r:id="rId20"/>
    <p:sldId id="362" r:id="rId21"/>
    <p:sldId id="363" r:id="rId22"/>
    <p:sldId id="359" r:id="rId23"/>
    <p:sldId id="349" r:id="rId24"/>
    <p:sldId id="365" r:id="rId25"/>
    <p:sldId id="364" r:id="rId26"/>
    <p:sldId id="360" r:id="rId27"/>
    <p:sldId id="351" r:id="rId28"/>
    <p:sldId id="368" r:id="rId29"/>
    <p:sldId id="316" r:id="rId30"/>
  </p:sldIdLst>
  <p:sldSz cx="9144000" cy="5143500" type="screen16x9"/>
  <p:notesSz cx="6858000" cy="116205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orient="horz" pos="599">
          <p15:clr>
            <a:srgbClr val="A4A3A4"/>
          </p15:clr>
        </p15:guide>
        <p15:guide id="3" pos="2880">
          <p15:clr>
            <a:srgbClr val="A4A3A4"/>
          </p15:clr>
        </p15:guide>
        <p15:guide id="4" pos="5602" userDrawn="1">
          <p15:clr>
            <a:srgbClr val="A4A3A4"/>
          </p15:clr>
        </p15:guide>
        <p15:guide id="5" pos="158" userDrawn="1">
          <p15:clr>
            <a:srgbClr val="A4A3A4"/>
          </p15:clr>
        </p15:guide>
      </p15:sldGuideLst>
    </p:ext>
    <p:ext uri="{2D200454-40CA-4A62-9FC3-DE9A4176ACB9}">
      <p15:notesGuideLst xmlns:p15="http://schemas.microsoft.com/office/powerpoint/2012/main">
        <p15:guide id="1" orient="horz" pos="3127" userDrawn="1">
          <p15:clr>
            <a:srgbClr val="A4A3A4"/>
          </p15:clr>
        </p15:guide>
        <p15:guide id="2" pos="2141"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D2077"/>
    <a:srgbClr val="1E22AA"/>
    <a:srgbClr val="001D34"/>
    <a:srgbClr val="DADBDC"/>
    <a:srgbClr val="00A9C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6EC484-7CEE-4D82-A6F6-1762095D3364}" v="1" dt="2020-02-28T04:51:34.915"/>
    <p1510:client id="{5AAA0CB6-EFDD-44F6-B0B0-84F4F9A16BAD}" v="292" dt="2020-02-29T05:29:55.843"/>
    <p1510:client id="{D9200AC5-11C5-4ADC-89FC-A4C6AFB41EFD}" v="262" dt="2020-02-25T20:54:21.663"/>
    <p1510:client id="{E188A7FF-D48D-47CC-8108-77B86983C7E0}" v="1" dt="2020-02-28T01:54:35.705"/>
    <p1510:client id="{F4395FB0-9AE2-4FCA-9A4C-772E6B263D0B}" v="379" dt="2020-02-25T23:27:53.24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216"/>
    <p:restoredTop sz="84486"/>
  </p:normalViewPr>
  <p:slideViewPr>
    <p:cSldViewPr snapToGrid="0">
      <p:cViewPr>
        <p:scale>
          <a:sx n="106" d="100"/>
          <a:sy n="106" d="100"/>
        </p:scale>
        <p:origin x="1488" y="192"/>
      </p:cViewPr>
      <p:guideLst>
        <p:guide orient="horz" pos="1620"/>
        <p:guide orient="horz" pos="599"/>
        <p:guide pos="2880"/>
        <p:guide pos="5602"/>
        <p:guide pos="158"/>
      </p:guideLst>
    </p:cSldViewPr>
  </p:slideViewPr>
  <p:notesTextViewPr>
    <p:cViewPr>
      <p:scale>
        <a:sx n="1" d="1"/>
        <a:sy n="1" d="1"/>
      </p:scale>
      <p:origin x="0" y="0"/>
    </p:cViewPr>
  </p:notesTextViewPr>
  <p:notesViewPr>
    <p:cSldViewPr snapToGrid="0">
      <p:cViewPr>
        <p:scale>
          <a:sx n="1" d="2"/>
          <a:sy n="1" d="2"/>
        </p:scale>
        <p:origin x="0" y="0"/>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30" Type="http://schemas.openxmlformats.org/officeDocument/2006/relationships/slide" Target="slides/slide24.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3.xml"/><Relationship Id="rId6" Type="http://schemas.openxmlformats.org/officeDocument/2006/relationships/slideMaster" Target="slideMasters/slideMaster2.xml"/><Relationship Id="rId7" Type="http://schemas.openxmlformats.org/officeDocument/2006/relationships/slide" Target="slides/slide1.xml"/><Relationship Id="rId8" Type="http://schemas.openxmlformats.org/officeDocument/2006/relationships/slide" Target="slides/slide2.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38" Type="http://schemas.microsoft.com/office/2016/11/relationships/changesInfo" Target="changesInfos/changesInfo1.xml"/><Relationship Id="rId39"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olowko, Maciej (L&amp;W, Eveleigh)" userId="S::hol428@csiro.au::f71679b5-8efd-4dda-8a18-390f89eaa695" providerId="AD" clId="Web-{D9200AC5-11C5-4ADC-89FC-A4C6AFB41EFD}"/>
    <pc:docChg chg="addSld delSld modSld">
      <pc:chgData name="Holowko, Maciej (L&amp;W, Eveleigh)" userId="S::hol428@csiro.au::f71679b5-8efd-4dda-8a18-390f89eaa695" providerId="AD" clId="Web-{D9200AC5-11C5-4ADC-89FC-A4C6AFB41EFD}" dt="2020-02-25T20:54:21.663" v="256" actId="1076"/>
      <pc:docMkLst>
        <pc:docMk/>
      </pc:docMkLst>
      <pc:sldChg chg="modSp">
        <pc:chgData name="Holowko, Maciej (L&amp;W, Eveleigh)" userId="S::hol428@csiro.au::f71679b5-8efd-4dda-8a18-390f89eaa695" providerId="AD" clId="Web-{D9200AC5-11C5-4ADC-89FC-A4C6AFB41EFD}" dt="2020-02-25T20:44:39.557" v="12" actId="20577"/>
        <pc:sldMkLst>
          <pc:docMk/>
          <pc:sldMk cId="1083728734" sldId="262"/>
        </pc:sldMkLst>
        <pc:spChg chg="mod">
          <ac:chgData name="Holowko, Maciej (L&amp;W, Eveleigh)" userId="S::hol428@csiro.au::f71679b5-8efd-4dda-8a18-390f89eaa695" providerId="AD" clId="Web-{D9200AC5-11C5-4ADC-89FC-A4C6AFB41EFD}" dt="2020-02-25T20:44:20.666" v="6" actId="20577"/>
          <ac:spMkLst>
            <pc:docMk/>
            <pc:sldMk cId="1083728734" sldId="262"/>
            <ac:spMk id="14" creationId="{00000000-0000-0000-0000-000000000000}"/>
          </ac:spMkLst>
        </pc:spChg>
        <pc:spChg chg="mod">
          <ac:chgData name="Holowko, Maciej (L&amp;W, Eveleigh)" userId="S::hol428@csiro.au::f71679b5-8efd-4dda-8a18-390f89eaa695" providerId="AD" clId="Web-{D9200AC5-11C5-4ADC-89FC-A4C6AFB41EFD}" dt="2020-02-25T20:44:28.479" v="8" actId="20577"/>
          <ac:spMkLst>
            <pc:docMk/>
            <pc:sldMk cId="1083728734" sldId="262"/>
            <ac:spMk id="15" creationId="{00000000-0000-0000-0000-000000000000}"/>
          </ac:spMkLst>
        </pc:spChg>
        <pc:spChg chg="mod">
          <ac:chgData name="Holowko, Maciej (L&amp;W, Eveleigh)" userId="S::hol428@csiro.au::f71679b5-8efd-4dda-8a18-390f89eaa695" providerId="AD" clId="Web-{D9200AC5-11C5-4ADC-89FC-A4C6AFB41EFD}" dt="2020-02-25T20:44:39.557" v="12" actId="20577"/>
          <ac:spMkLst>
            <pc:docMk/>
            <pc:sldMk cId="1083728734" sldId="262"/>
            <ac:spMk id="16" creationId="{00000000-0000-0000-0000-000000000000}"/>
          </ac:spMkLst>
        </pc:spChg>
      </pc:sldChg>
      <pc:sldChg chg="modSp">
        <pc:chgData name="Holowko, Maciej (L&amp;W, Eveleigh)" userId="S::hol428@csiro.au::f71679b5-8efd-4dda-8a18-390f89eaa695" providerId="AD" clId="Web-{D9200AC5-11C5-4ADC-89FC-A4C6AFB41EFD}" dt="2020-02-25T20:46:14.322" v="121" actId="20577"/>
        <pc:sldMkLst>
          <pc:docMk/>
          <pc:sldMk cId="3653579874" sldId="316"/>
        </pc:sldMkLst>
        <pc:spChg chg="mod">
          <ac:chgData name="Holowko, Maciej (L&amp;W, Eveleigh)" userId="S::hol428@csiro.au::f71679b5-8efd-4dda-8a18-390f89eaa695" providerId="AD" clId="Web-{D9200AC5-11C5-4ADC-89FC-A4C6AFB41EFD}" dt="2020-02-25T20:46:14.322" v="121" actId="20577"/>
          <ac:spMkLst>
            <pc:docMk/>
            <pc:sldMk cId="3653579874" sldId="316"/>
            <ac:spMk id="6" creationId="{00000000-0000-0000-0000-000000000000}"/>
          </ac:spMkLst>
        </pc:spChg>
      </pc:sldChg>
      <pc:sldChg chg="del">
        <pc:chgData name="Holowko, Maciej (L&amp;W, Eveleigh)" userId="S::hol428@csiro.au::f71679b5-8efd-4dda-8a18-390f89eaa695" providerId="AD" clId="Web-{D9200AC5-11C5-4ADC-89FC-A4C6AFB41EFD}" dt="2020-02-25T20:45:51.541" v="88"/>
        <pc:sldMkLst>
          <pc:docMk/>
          <pc:sldMk cId="474971648" sldId="319"/>
        </pc:sldMkLst>
      </pc:sldChg>
      <pc:sldChg chg="add del">
        <pc:chgData name="Holowko, Maciej (L&amp;W, Eveleigh)" userId="S::hol428@csiro.au::f71679b5-8efd-4dda-8a18-390f89eaa695" providerId="AD" clId="Web-{D9200AC5-11C5-4ADC-89FC-A4C6AFB41EFD}" dt="2020-02-25T20:45:46.416" v="83"/>
        <pc:sldMkLst>
          <pc:docMk/>
          <pc:sldMk cId="3649757078" sldId="321"/>
        </pc:sldMkLst>
      </pc:sldChg>
      <pc:sldChg chg="del">
        <pc:chgData name="Holowko, Maciej (L&amp;W, Eveleigh)" userId="S::hol428@csiro.au::f71679b5-8efd-4dda-8a18-390f89eaa695" providerId="AD" clId="Web-{D9200AC5-11C5-4ADC-89FC-A4C6AFB41EFD}" dt="2020-02-25T20:45:49.869" v="87"/>
        <pc:sldMkLst>
          <pc:docMk/>
          <pc:sldMk cId="1305038874" sldId="322"/>
        </pc:sldMkLst>
      </pc:sldChg>
      <pc:sldChg chg="del">
        <pc:chgData name="Holowko, Maciej (L&amp;W, Eveleigh)" userId="S::hol428@csiro.au::f71679b5-8efd-4dda-8a18-390f89eaa695" providerId="AD" clId="Web-{D9200AC5-11C5-4ADC-89FC-A4C6AFB41EFD}" dt="2020-02-25T20:45:48.447" v="85"/>
        <pc:sldMkLst>
          <pc:docMk/>
          <pc:sldMk cId="652704901" sldId="323"/>
        </pc:sldMkLst>
      </pc:sldChg>
      <pc:sldChg chg="del">
        <pc:chgData name="Holowko, Maciej (L&amp;W, Eveleigh)" userId="S::hol428@csiro.au::f71679b5-8efd-4dda-8a18-390f89eaa695" providerId="AD" clId="Web-{D9200AC5-11C5-4ADC-89FC-A4C6AFB41EFD}" dt="2020-02-25T20:45:33.275" v="76"/>
        <pc:sldMkLst>
          <pc:docMk/>
          <pc:sldMk cId="979409115" sldId="325"/>
        </pc:sldMkLst>
      </pc:sldChg>
      <pc:sldChg chg="add del">
        <pc:chgData name="Holowko, Maciej (L&amp;W, Eveleigh)" userId="S::hol428@csiro.au::f71679b5-8efd-4dda-8a18-390f89eaa695" providerId="AD" clId="Web-{D9200AC5-11C5-4ADC-89FC-A4C6AFB41EFD}" dt="2020-02-25T20:45:43.838" v="82"/>
        <pc:sldMkLst>
          <pc:docMk/>
          <pc:sldMk cId="2348190363" sldId="326"/>
        </pc:sldMkLst>
      </pc:sldChg>
      <pc:sldChg chg="del">
        <pc:chgData name="Holowko, Maciej (L&amp;W, Eveleigh)" userId="S::hol428@csiro.au::f71679b5-8efd-4dda-8a18-390f89eaa695" providerId="AD" clId="Web-{D9200AC5-11C5-4ADC-89FC-A4C6AFB41EFD}" dt="2020-02-25T20:45:52.087" v="90"/>
        <pc:sldMkLst>
          <pc:docMk/>
          <pc:sldMk cId="165133988" sldId="327"/>
        </pc:sldMkLst>
      </pc:sldChg>
      <pc:sldChg chg="del">
        <pc:chgData name="Holowko, Maciej (L&amp;W, Eveleigh)" userId="S::hol428@csiro.au::f71679b5-8efd-4dda-8a18-390f89eaa695" providerId="AD" clId="Web-{D9200AC5-11C5-4ADC-89FC-A4C6AFB41EFD}" dt="2020-02-25T20:45:51.650" v="89"/>
        <pc:sldMkLst>
          <pc:docMk/>
          <pc:sldMk cId="3047527513" sldId="328"/>
        </pc:sldMkLst>
      </pc:sldChg>
      <pc:sldChg chg="addSp modSp">
        <pc:chgData name="Holowko, Maciej (L&amp;W, Eveleigh)" userId="S::hol428@csiro.au::f71679b5-8efd-4dda-8a18-390f89eaa695" providerId="AD" clId="Web-{D9200AC5-11C5-4ADC-89FC-A4C6AFB41EFD}" dt="2020-02-25T20:54:21.663" v="256" actId="1076"/>
        <pc:sldMkLst>
          <pc:docMk/>
          <pc:sldMk cId="3951131900" sldId="331"/>
        </pc:sldMkLst>
        <pc:spChg chg="mod">
          <ac:chgData name="Holowko, Maciej (L&amp;W, Eveleigh)" userId="S::hol428@csiro.au::f71679b5-8efd-4dda-8a18-390f89eaa695" providerId="AD" clId="Web-{D9200AC5-11C5-4ADC-89FC-A4C6AFB41EFD}" dt="2020-02-25T20:53:49.772" v="252" actId="20577"/>
          <ac:spMkLst>
            <pc:docMk/>
            <pc:sldMk cId="3951131900" sldId="331"/>
            <ac:spMk id="5" creationId="{975186B4-FEE3-4610-83EF-5C7247A05E3B}"/>
          </ac:spMkLst>
        </pc:spChg>
        <pc:picChg chg="add mod">
          <ac:chgData name="Holowko, Maciej (L&amp;W, Eveleigh)" userId="S::hol428@csiro.au::f71679b5-8efd-4dda-8a18-390f89eaa695" providerId="AD" clId="Web-{D9200AC5-11C5-4ADC-89FC-A4C6AFB41EFD}" dt="2020-02-25T20:54:21.663" v="256" actId="1076"/>
          <ac:picMkLst>
            <pc:docMk/>
            <pc:sldMk cId="3951131900" sldId="331"/>
            <ac:picMk id="2" creationId="{EB0CB875-5F5A-4415-893C-ECA7C89E3255}"/>
          </ac:picMkLst>
        </pc:picChg>
      </pc:sldChg>
      <pc:sldChg chg="modSp">
        <pc:chgData name="Holowko, Maciej (L&amp;W, Eveleigh)" userId="S::hol428@csiro.au::f71679b5-8efd-4dda-8a18-390f89eaa695" providerId="AD" clId="Web-{D9200AC5-11C5-4ADC-89FC-A4C6AFB41EFD}" dt="2020-02-25T20:44:53.650" v="17" actId="20577"/>
        <pc:sldMkLst>
          <pc:docMk/>
          <pc:sldMk cId="2262819486" sldId="333"/>
        </pc:sldMkLst>
        <pc:spChg chg="mod">
          <ac:chgData name="Holowko, Maciej (L&amp;W, Eveleigh)" userId="S::hol428@csiro.au::f71679b5-8efd-4dda-8a18-390f89eaa695" providerId="AD" clId="Web-{D9200AC5-11C5-4ADC-89FC-A4C6AFB41EFD}" dt="2020-02-25T20:44:53.650" v="17" actId="20577"/>
          <ac:spMkLst>
            <pc:docMk/>
            <pc:sldMk cId="2262819486" sldId="333"/>
            <ac:spMk id="5" creationId="{DAE49FCE-A642-464E-82E7-DBFBD4586641}"/>
          </ac:spMkLst>
        </pc:spChg>
      </pc:sldChg>
      <pc:sldChg chg="modSp">
        <pc:chgData name="Holowko, Maciej (L&amp;W, Eveleigh)" userId="S::hol428@csiro.au::f71679b5-8efd-4dda-8a18-390f89eaa695" providerId="AD" clId="Web-{D9200AC5-11C5-4ADC-89FC-A4C6AFB41EFD}" dt="2020-02-25T20:45:22.603" v="70" actId="20577"/>
        <pc:sldMkLst>
          <pc:docMk/>
          <pc:sldMk cId="306681428" sldId="334"/>
        </pc:sldMkLst>
        <pc:spChg chg="mod">
          <ac:chgData name="Holowko, Maciej (L&amp;W, Eveleigh)" userId="S::hol428@csiro.au::f71679b5-8efd-4dda-8a18-390f89eaa695" providerId="AD" clId="Web-{D9200AC5-11C5-4ADC-89FC-A4C6AFB41EFD}" dt="2020-02-25T20:45:22.603" v="70" actId="20577"/>
          <ac:spMkLst>
            <pc:docMk/>
            <pc:sldMk cId="306681428" sldId="334"/>
            <ac:spMk id="5" creationId="{DAE49FCE-A642-464E-82E7-DBFBD4586641}"/>
          </ac:spMkLst>
        </pc:spChg>
      </pc:sldChg>
      <pc:sldChg chg="del">
        <pc:chgData name="Holowko, Maciej (L&amp;W, Eveleigh)" userId="S::hol428@csiro.au::f71679b5-8efd-4dda-8a18-390f89eaa695" providerId="AD" clId="Web-{D9200AC5-11C5-4ADC-89FC-A4C6AFB41EFD}" dt="2020-02-25T20:45:29.291" v="75"/>
        <pc:sldMkLst>
          <pc:docMk/>
          <pc:sldMk cId="1307299684" sldId="335"/>
        </pc:sldMkLst>
      </pc:sldChg>
      <pc:sldChg chg="del">
        <pc:chgData name="Holowko, Maciej (L&amp;W, Eveleigh)" userId="S::hol428@csiro.au::f71679b5-8efd-4dda-8a18-390f89eaa695" providerId="AD" clId="Web-{D9200AC5-11C5-4ADC-89FC-A4C6AFB41EFD}" dt="2020-02-25T20:45:26.041" v="73"/>
        <pc:sldMkLst>
          <pc:docMk/>
          <pc:sldMk cId="3597410159" sldId="756"/>
        </pc:sldMkLst>
      </pc:sldChg>
      <pc:sldChg chg="del">
        <pc:chgData name="Holowko, Maciej (L&amp;W, Eveleigh)" userId="S::hol428@csiro.au::f71679b5-8efd-4dda-8a18-390f89eaa695" providerId="AD" clId="Web-{D9200AC5-11C5-4ADC-89FC-A4C6AFB41EFD}" dt="2020-02-25T20:45:26.494" v="74"/>
        <pc:sldMkLst>
          <pc:docMk/>
          <pc:sldMk cId="1720930387" sldId="757"/>
        </pc:sldMkLst>
      </pc:sldChg>
      <pc:sldChg chg="add del">
        <pc:chgData name="Holowko, Maciej (L&amp;W, Eveleigh)" userId="S::hol428@csiro.au::f71679b5-8efd-4dda-8a18-390f89eaa695" providerId="AD" clId="Web-{D9200AC5-11C5-4ADC-89FC-A4C6AFB41EFD}" dt="2020-02-25T20:45:47.837" v="84"/>
        <pc:sldMkLst>
          <pc:docMk/>
          <pc:sldMk cId="2205421282" sldId="758"/>
        </pc:sldMkLst>
      </pc:sldChg>
      <pc:sldChg chg="del">
        <pc:chgData name="Holowko, Maciej (L&amp;W, Eveleigh)" userId="S::hol428@csiro.au::f71679b5-8efd-4dda-8a18-390f89eaa695" providerId="AD" clId="Web-{D9200AC5-11C5-4ADC-89FC-A4C6AFB41EFD}" dt="2020-02-25T20:45:49.181" v="86"/>
        <pc:sldMkLst>
          <pc:docMk/>
          <pc:sldMk cId="833628675" sldId="759"/>
        </pc:sldMkLst>
      </pc:sldChg>
      <pc:sldChg chg="add del">
        <pc:chgData name="Holowko, Maciej (L&amp;W, Eveleigh)" userId="S::hol428@csiro.au::f71679b5-8efd-4dda-8a18-390f89eaa695" providerId="AD" clId="Web-{D9200AC5-11C5-4ADC-89FC-A4C6AFB41EFD}" dt="2020-02-25T20:46:00.009" v="93"/>
        <pc:sldMkLst>
          <pc:docMk/>
          <pc:sldMk cId="3246267062" sldId="760"/>
        </pc:sldMkLst>
      </pc:sldChg>
    </pc:docChg>
  </pc:docChgLst>
  <pc:docChgLst>
    <pc:chgData name="Holowko, Maciej (L&amp;W, Eveleigh)" userId="S::hol428@csiro.au::f71679b5-8efd-4dda-8a18-390f89eaa695" providerId="AD" clId="Web-{276EC484-7CEE-4D82-A6F6-1762095D3364}"/>
    <pc:docChg chg="modSld">
      <pc:chgData name="Holowko, Maciej (L&amp;W, Eveleigh)" userId="S::hol428@csiro.au::f71679b5-8efd-4dda-8a18-390f89eaa695" providerId="AD" clId="Web-{276EC484-7CEE-4D82-A6F6-1762095D3364}" dt="2020-02-28T04:51:31.118" v="172"/>
      <pc:docMkLst>
        <pc:docMk/>
      </pc:docMkLst>
      <pc:sldChg chg="modNotes">
        <pc:chgData name="Holowko, Maciej (L&amp;W, Eveleigh)" userId="S::hol428@csiro.au::f71679b5-8efd-4dda-8a18-390f89eaa695" providerId="AD" clId="Web-{276EC484-7CEE-4D82-A6F6-1762095D3364}" dt="2020-02-28T04:51:31.118" v="172"/>
        <pc:sldMkLst>
          <pc:docMk/>
          <pc:sldMk cId="3951131900" sldId="331"/>
        </pc:sldMkLst>
      </pc:sldChg>
    </pc:docChg>
  </pc:docChgLst>
  <pc:docChgLst>
    <pc:chgData name="Holowko, Maciej (L&amp;W, Eveleigh)" userId="f71679b5-8efd-4dda-8a18-390f89eaa695" providerId="ADAL" clId="{F4395FB0-9AE2-4FCA-9A4C-772E6B263D0B}"/>
    <pc:docChg chg="undo custSel addSld delSld modSld">
      <pc:chgData name="Holowko, Maciej (L&amp;W, Eveleigh)" userId="f71679b5-8efd-4dda-8a18-390f89eaa695" providerId="ADAL" clId="{F4395FB0-9AE2-4FCA-9A4C-772E6B263D0B}" dt="2020-02-25T23:28:50.477" v="704" actId="27636"/>
      <pc:docMkLst>
        <pc:docMk/>
      </pc:docMkLst>
      <pc:sldChg chg="addSp delSp modSp">
        <pc:chgData name="Holowko, Maciej (L&amp;W, Eveleigh)" userId="f71679b5-8efd-4dda-8a18-390f89eaa695" providerId="ADAL" clId="{F4395FB0-9AE2-4FCA-9A4C-772E6B263D0B}" dt="2020-02-25T21:19:17.724" v="538" actId="478"/>
        <pc:sldMkLst>
          <pc:docMk/>
          <pc:sldMk cId="2369988323" sldId="317"/>
        </pc:sldMkLst>
        <pc:spChg chg="add del mod">
          <ac:chgData name="Holowko, Maciej (L&amp;W, Eveleigh)" userId="f71679b5-8efd-4dda-8a18-390f89eaa695" providerId="ADAL" clId="{F4395FB0-9AE2-4FCA-9A4C-772E6B263D0B}" dt="2020-02-25T20:59:54.785" v="110"/>
          <ac:spMkLst>
            <pc:docMk/>
            <pc:sldMk cId="2369988323" sldId="317"/>
            <ac:spMk id="3" creationId="{81C07095-0FBB-4929-92C7-054D553D484E}"/>
          </ac:spMkLst>
        </pc:spChg>
        <pc:spChg chg="mod">
          <ac:chgData name="Holowko, Maciej (L&amp;W, Eveleigh)" userId="f71679b5-8efd-4dda-8a18-390f89eaa695" providerId="ADAL" clId="{F4395FB0-9AE2-4FCA-9A4C-772E6B263D0B}" dt="2020-02-25T21:00:16.780" v="137" actId="20577"/>
          <ac:spMkLst>
            <pc:docMk/>
            <pc:sldMk cId="2369988323" sldId="317"/>
            <ac:spMk id="4" creationId="{9F05A03A-BDE4-4362-B008-86954CE3140D}"/>
          </ac:spMkLst>
        </pc:spChg>
        <pc:spChg chg="mod">
          <ac:chgData name="Holowko, Maciej (L&amp;W, Eveleigh)" userId="f71679b5-8efd-4dda-8a18-390f89eaa695" providerId="ADAL" clId="{F4395FB0-9AE2-4FCA-9A4C-772E6B263D0B}" dt="2020-02-25T21:04:49.482" v="348" actId="20577"/>
          <ac:spMkLst>
            <pc:docMk/>
            <pc:sldMk cId="2369988323" sldId="317"/>
            <ac:spMk id="7" creationId="{D814CA7F-45BB-4F3E-917A-6D9FC04A6068}"/>
          </ac:spMkLst>
        </pc:spChg>
        <pc:spChg chg="add mod">
          <ac:chgData name="Holowko, Maciej (L&amp;W, Eveleigh)" userId="f71679b5-8efd-4dda-8a18-390f89eaa695" providerId="ADAL" clId="{F4395FB0-9AE2-4FCA-9A4C-772E6B263D0B}" dt="2020-02-25T21:19:17.724" v="538" actId="478"/>
          <ac:spMkLst>
            <pc:docMk/>
            <pc:sldMk cId="2369988323" sldId="317"/>
            <ac:spMk id="11" creationId="{AE14DF91-D44A-400C-A8B1-BF7E6124B780}"/>
          </ac:spMkLst>
        </pc:spChg>
        <pc:picChg chg="add del mod">
          <ac:chgData name="Holowko, Maciej (L&amp;W, Eveleigh)" userId="f71679b5-8efd-4dda-8a18-390f89eaa695" providerId="ADAL" clId="{F4395FB0-9AE2-4FCA-9A4C-772E6B263D0B}" dt="2020-02-25T20:59:44.305" v="109"/>
          <ac:picMkLst>
            <pc:docMk/>
            <pc:sldMk cId="2369988323" sldId="317"/>
            <ac:picMk id="6" creationId="{23485882-6D09-4980-8926-E0F2AD35132F}"/>
          </ac:picMkLst>
        </pc:picChg>
        <pc:picChg chg="add del mod">
          <ac:chgData name="Holowko, Maciej (L&amp;W, Eveleigh)" userId="f71679b5-8efd-4dda-8a18-390f89eaa695" providerId="ADAL" clId="{F4395FB0-9AE2-4FCA-9A4C-772E6B263D0B}" dt="2020-02-25T21:19:17.724" v="538" actId="478"/>
          <ac:picMkLst>
            <pc:docMk/>
            <pc:sldMk cId="2369988323" sldId="317"/>
            <ac:picMk id="9" creationId="{9F829859-308D-4A6B-891D-5C7731C281BB}"/>
          </ac:picMkLst>
        </pc:picChg>
        <pc:picChg chg="del">
          <ac:chgData name="Holowko, Maciej (L&amp;W, Eveleigh)" userId="f71679b5-8efd-4dda-8a18-390f89eaa695" providerId="ADAL" clId="{F4395FB0-9AE2-4FCA-9A4C-772E6B263D0B}" dt="2020-02-25T20:56:21.165" v="87" actId="478"/>
          <ac:picMkLst>
            <pc:docMk/>
            <pc:sldMk cId="2369988323" sldId="317"/>
            <ac:picMk id="13" creationId="{9E089443-B9AA-4B58-945D-3CB5C84B7C2F}"/>
          </ac:picMkLst>
        </pc:picChg>
      </pc:sldChg>
      <pc:sldChg chg="addSp delSp modSp">
        <pc:chgData name="Holowko, Maciej (L&amp;W, Eveleigh)" userId="f71679b5-8efd-4dda-8a18-390f89eaa695" providerId="ADAL" clId="{F4395FB0-9AE2-4FCA-9A4C-772E6B263D0B}" dt="2020-02-25T21:19:05.500" v="537" actId="14100"/>
        <pc:sldMkLst>
          <pc:docMk/>
          <pc:sldMk cId="1564594868" sldId="318"/>
        </pc:sldMkLst>
        <pc:spChg chg="mod">
          <ac:chgData name="Holowko, Maciej (L&amp;W, Eveleigh)" userId="f71679b5-8efd-4dda-8a18-390f89eaa695" providerId="ADAL" clId="{F4395FB0-9AE2-4FCA-9A4C-772E6B263D0B}" dt="2020-02-25T21:05:13.814" v="361" actId="20577"/>
          <ac:spMkLst>
            <pc:docMk/>
            <pc:sldMk cId="1564594868" sldId="318"/>
            <ac:spMk id="2" creationId="{024BE0AE-4090-4693-8B4C-75F31A85C769}"/>
          </ac:spMkLst>
        </pc:spChg>
        <pc:spChg chg="add del mod">
          <ac:chgData name="Holowko, Maciej (L&amp;W, Eveleigh)" userId="f71679b5-8efd-4dda-8a18-390f89eaa695" providerId="ADAL" clId="{F4395FB0-9AE2-4FCA-9A4C-772E6B263D0B}" dt="2020-02-25T20:57:05.080" v="90" actId="478"/>
          <ac:spMkLst>
            <pc:docMk/>
            <pc:sldMk cId="1564594868" sldId="318"/>
            <ac:spMk id="4" creationId="{CA73F59A-1691-47C7-9782-F468164C6C4B}"/>
          </ac:spMkLst>
        </pc:spChg>
        <pc:spChg chg="del">
          <ac:chgData name="Holowko, Maciej (L&amp;W, Eveleigh)" userId="f71679b5-8efd-4dda-8a18-390f89eaa695" providerId="ADAL" clId="{F4395FB0-9AE2-4FCA-9A4C-772E6B263D0B}" dt="2020-02-25T20:56:59.180" v="88" actId="478"/>
          <ac:spMkLst>
            <pc:docMk/>
            <pc:sldMk cId="1564594868" sldId="318"/>
            <ac:spMk id="8" creationId="{38C3F2B7-BD52-485F-9B63-49F3A6BBDD34}"/>
          </ac:spMkLst>
        </pc:spChg>
        <pc:spChg chg="add mod">
          <ac:chgData name="Holowko, Maciej (L&amp;W, Eveleigh)" userId="f71679b5-8efd-4dda-8a18-390f89eaa695" providerId="ADAL" clId="{F4395FB0-9AE2-4FCA-9A4C-772E6B263D0B}" dt="2020-02-25T21:13:13.835" v="508" actId="20577"/>
          <ac:spMkLst>
            <pc:docMk/>
            <pc:sldMk cId="1564594868" sldId="318"/>
            <ac:spMk id="9" creationId="{1DD0856B-AB93-487E-9D2D-B4CFD1D407ED}"/>
          </ac:spMkLst>
        </pc:spChg>
        <pc:graphicFrameChg chg="add del mod">
          <ac:chgData name="Holowko, Maciej (L&amp;W, Eveleigh)" userId="f71679b5-8efd-4dda-8a18-390f89eaa695" providerId="ADAL" clId="{F4395FB0-9AE2-4FCA-9A4C-772E6B263D0B}" dt="2020-02-25T21:14:06.868" v="510" actId="478"/>
          <ac:graphicFrameMkLst>
            <pc:docMk/>
            <pc:sldMk cId="1564594868" sldId="318"/>
            <ac:graphicFrameMk id="12" creationId="{3BF34A2C-EC91-4066-8C3C-FB7C7F33ABE2}"/>
          </ac:graphicFrameMkLst>
        </pc:graphicFrameChg>
        <pc:graphicFrameChg chg="add del mod">
          <ac:chgData name="Holowko, Maciej (L&amp;W, Eveleigh)" userId="f71679b5-8efd-4dda-8a18-390f89eaa695" providerId="ADAL" clId="{F4395FB0-9AE2-4FCA-9A4C-772E6B263D0B}" dt="2020-02-25T21:14:23.136" v="512" actId="478"/>
          <ac:graphicFrameMkLst>
            <pc:docMk/>
            <pc:sldMk cId="1564594868" sldId="318"/>
            <ac:graphicFrameMk id="13" creationId="{210D1DC4-FFA7-4CF9-BF6C-CE90606D6A86}"/>
          </ac:graphicFrameMkLst>
        </pc:graphicFrameChg>
        <pc:picChg chg="del">
          <ac:chgData name="Holowko, Maciej (L&amp;W, Eveleigh)" userId="f71679b5-8efd-4dda-8a18-390f89eaa695" providerId="ADAL" clId="{F4395FB0-9AE2-4FCA-9A4C-772E6B263D0B}" dt="2020-02-25T20:57:03.485" v="89" actId="478"/>
          <ac:picMkLst>
            <pc:docMk/>
            <pc:sldMk cId="1564594868" sldId="318"/>
            <ac:picMk id="6" creationId="{8D0BEDA1-56E4-4D42-A2C2-4B12FAE11D69}"/>
          </ac:picMkLst>
        </pc:picChg>
        <pc:picChg chg="add del mod">
          <ac:chgData name="Holowko, Maciej (L&amp;W, Eveleigh)" userId="f71679b5-8efd-4dda-8a18-390f89eaa695" providerId="ADAL" clId="{F4395FB0-9AE2-4FCA-9A4C-772E6B263D0B}" dt="2020-02-25T20:58:26.095" v="104" actId="478"/>
          <ac:picMkLst>
            <pc:docMk/>
            <pc:sldMk cId="1564594868" sldId="318"/>
            <ac:picMk id="7" creationId="{2E92885A-72DE-4166-9037-69A8134DDD93}"/>
          </ac:picMkLst>
        </pc:picChg>
        <pc:picChg chg="add del mod">
          <ac:chgData name="Holowko, Maciej (L&amp;W, Eveleigh)" userId="f71679b5-8efd-4dda-8a18-390f89eaa695" providerId="ADAL" clId="{F4395FB0-9AE2-4FCA-9A4C-772E6B263D0B}" dt="2020-02-25T21:12:58.645" v="500" actId="478"/>
          <ac:picMkLst>
            <pc:docMk/>
            <pc:sldMk cId="1564594868" sldId="318"/>
            <ac:picMk id="11" creationId="{979CF7A8-7BF0-40DC-84C6-1D618271AB10}"/>
          </ac:picMkLst>
        </pc:picChg>
        <pc:picChg chg="add del mod modCrop">
          <ac:chgData name="Holowko, Maciej (L&amp;W, Eveleigh)" userId="f71679b5-8efd-4dda-8a18-390f89eaa695" providerId="ADAL" clId="{F4395FB0-9AE2-4FCA-9A4C-772E6B263D0B}" dt="2020-02-25T21:18:10.780" v="526" actId="478"/>
          <ac:picMkLst>
            <pc:docMk/>
            <pc:sldMk cId="1564594868" sldId="318"/>
            <ac:picMk id="15" creationId="{7B2196E5-266E-4D71-A923-48D9F9219DE7}"/>
          </ac:picMkLst>
        </pc:picChg>
        <pc:picChg chg="add mod modCrop">
          <ac:chgData name="Holowko, Maciej (L&amp;W, Eveleigh)" userId="f71679b5-8efd-4dda-8a18-390f89eaa695" providerId="ADAL" clId="{F4395FB0-9AE2-4FCA-9A4C-772E6B263D0B}" dt="2020-02-25T21:19:05.500" v="537" actId="14100"/>
          <ac:picMkLst>
            <pc:docMk/>
            <pc:sldMk cId="1564594868" sldId="318"/>
            <ac:picMk id="16" creationId="{83F3D085-0EF5-4C5A-A9DE-2CD8EFB7578E}"/>
          </ac:picMkLst>
        </pc:picChg>
      </pc:sldChg>
      <pc:sldChg chg="del">
        <pc:chgData name="Holowko, Maciej (L&amp;W, Eveleigh)" userId="f71679b5-8efd-4dda-8a18-390f89eaa695" providerId="ADAL" clId="{F4395FB0-9AE2-4FCA-9A4C-772E6B263D0B}" dt="2020-02-25T20:55:05.879" v="0" actId="2696"/>
        <pc:sldMkLst>
          <pc:docMk/>
          <pc:sldMk cId="2348190363" sldId="326"/>
        </pc:sldMkLst>
      </pc:sldChg>
      <pc:sldChg chg="delSp modSp">
        <pc:chgData name="Holowko, Maciej (L&amp;W, Eveleigh)" userId="f71679b5-8efd-4dda-8a18-390f89eaa695" providerId="ADAL" clId="{F4395FB0-9AE2-4FCA-9A4C-772E6B263D0B}" dt="2020-02-25T21:11:42.898" v="498" actId="20577"/>
        <pc:sldMkLst>
          <pc:docMk/>
          <pc:sldMk cId="3951131900" sldId="331"/>
        </pc:sldMkLst>
        <pc:spChg chg="mod">
          <ac:chgData name="Holowko, Maciej (L&amp;W, Eveleigh)" userId="f71679b5-8efd-4dda-8a18-390f89eaa695" providerId="ADAL" clId="{F4395FB0-9AE2-4FCA-9A4C-772E6B263D0B}" dt="2020-02-25T21:11:42.898" v="498" actId="20577"/>
          <ac:spMkLst>
            <pc:docMk/>
            <pc:sldMk cId="3951131900" sldId="331"/>
            <ac:spMk id="5" creationId="{975186B4-FEE3-4610-83EF-5C7247A05E3B}"/>
          </ac:spMkLst>
        </pc:spChg>
        <pc:picChg chg="del">
          <ac:chgData name="Holowko, Maciej (L&amp;W, Eveleigh)" userId="f71679b5-8efd-4dda-8a18-390f89eaa695" providerId="ADAL" clId="{F4395FB0-9AE2-4FCA-9A4C-772E6B263D0B}" dt="2020-02-25T20:55:32.055" v="1" actId="478"/>
          <ac:picMkLst>
            <pc:docMk/>
            <pc:sldMk cId="3951131900" sldId="331"/>
            <ac:picMk id="2" creationId="{EB0CB875-5F5A-4415-893C-ECA7C89E3255}"/>
          </ac:picMkLst>
        </pc:picChg>
      </pc:sldChg>
      <pc:sldChg chg="modSp add">
        <pc:chgData name="Holowko, Maciej (L&amp;W, Eveleigh)" userId="f71679b5-8efd-4dda-8a18-390f89eaa695" providerId="ADAL" clId="{F4395FB0-9AE2-4FCA-9A4C-772E6B263D0B}" dt="2020-02-25T23:18:08.711" v="606" actId="20577"/>
        <pc:sldMkLst>
          <pc:docMk/>
          <pc:sldMk cId="4042597686" sldId="335"/>
        </pc:sldMkLst>
        <pc:spChg chg="mod">
          <ac:chgData name="Holowko, Maciej (L&amp;W, Eveleigh)" userId="f71679b5-8efd-4dda-8a18-390f89eaa695" providerId="ADAL" clId="{F4395FB0-9AE2-4FCA-9A4C-772E6B263D0B}" dt="2020-02-25T23:17:54.132" v="547" actId="20577"/>
          <ac:spMkLst>
            <pc:docMk/>
            <pc:sldMk cId="4042597686" sldId="335"/>
            <ac:spMk id="2" creationId="{EB2C1E21-EE7B-4D44-B218-9AE3F706559E}"/>
          </ac:spMkLst>
        </pc:spChg>
        <pc:spChg chg="mod">
          <ac:chgData name="Holowko, Maciej (L&amp;W, Eveleigh)" userId="f71679b5-8efd-4dda-8a18-390f89eaa695" providerId="ADAL" clId="{F4395FB0-9AE2-4FCA-9A4C-772E6B263D0B}" dt="2020-02-25T23:18:08.711" v="606" actId="20577"/>
          <ac:spMkLst>
            <pc:docMk/>
            <pc:sldMk cId="4042597686" sldId="335"/>
            <ac:spMk id="3" creationId="{387C8FAA-3C80-420C-BC85-DCABC3531DBD}"/>
          </ac:spMkLst>
        </pc:spChg>
      </pc:sldChg>
      <pc:sldChg chg="addSp delSp modSp add del">
        <pc:chgData name="Holowko, Maciej (L&amp;W, Eveleigh)" userId="f71679b5-8efd-4dda-8a18-390f89eaa695" providerId="ADAL" clId="{F4395FB0-9AE2-4FCA-9A4C-772E6B263D0B}" dt="2020-02-25T21:05:27.523" v="365" actId="2696"/>
        <pc:sldMkLst>
          <pc:docMk/>
          <pc:sldMk cId="4277017061" sldId="335"/>
        </pc:sldMkLst>
        <pc:spChg chg="del">
          <ac:chgData name="Holowko, Maciej (L&amp;W, Eveleigh)" userId="f71679b5-8efd-4dda-8a18-390f89eaa695" providerId="ADAL" clId="{F4395FB0-9AE2-4FCA-9A4C-772E6B263D0B}" dt="2020-02-25T20:57:34.125" v="93"/>
          <ac:spMkLst>
            <pc:docMk/>
            <pc:sldMk cId="4277017061" sldId="335"/>
            <ac:spMk id="2" creationId="{5DFF28B8-5C01-4AD4-BF58-D7FF3AC8A929}"/>
          </ac:spMkLst>
        </pc:spChg>
        <pc:spChg chg="del">
          <ac:chgData name="Holowko, Maciej (L&amp;W, Eveleigh)" userId="f71679b5-8efd-4dda-8a18-390f89eaa695" providerId="ADAL" clId="{F4395FB0-9AE2-4FCA-9A4C-772E6B263D0B}" dt="2020-02-25T20:57:34.125" v="93"/>
          <ac:spMkLst>
            <pc:docMk/>
            <pc:sldMk cId="4277017061" sldId="335"/>
            <ac:spMk id="3" creationId="{72340AA8-772C-4B6E-8DAB-DD270745DDCD}"/>
          </ac:spMkLst>
        </pc:spChg>
        <pc:spChg chg="del">
          <ac:chgData name="Holowko, Maciej (L&amp;W, Eveleigh)" userId="f71679b5-8efd-4dda-8a18-390f89eaa695" providerId="ADAL" clId="{F4395FB0-9AE2-4FCA-9A4C-772E6B263D0B}" dt="2020-02-25T20:57:34.125" v="93"/>
          <ac:spMkLst>
            <pc:docMk/>
            <pc:sldMk cId="4277017061" sldId="335"/>
            <ac:spMk id="4" creationId="{916C5866-076A-41F5-A0B5-4B2AFB129B27}"/>
          </ac:spMkLst>
        </pc:spChg>
        <pc:spChg chg="add mod">
          <ac:chgData name="Holowko, Maciej (L&amp;W, Eveleigh)" userId="f71679b5-8efd-4dda-8a18-390f89eaa695" providerId="ADAL" clId="{F4395FB0-9AE2-4FCA-9A4C-772E6B263D0B}" dt="2020-02-25T20:57:34.125" v="93"/>
          <ac:spMkLst>
            <pc:docMk/>
            <pc:sldMk cId="4277017061" sldId="335"/>
            <ac:spMk id="5" creationId="{6724F61A-2E62-4991-BA91-706398E3DDBE}"/>
          </ac:spMkLst>
        </pc:spChg>
        <pc:spChg chg="add del mod">
          <ac:chgData name="Holowko, Maciej (L&amp;W, Eveleigh)" userId="f71679b5-8efd-4dda-8a18-390f89eaa695" providerId="ADAL" clId="{F4395FB0-9AE2-4FCA-9A4C-772E6B263D0B}" dt="2020-02-25T20:57:48.345" v="97"/>
          <ac:spMkLst>
            <pc:docMk/>
            <pc:sldMk cId="4277017061" sldId="335"/>
            <ac:spMk id="6" creationId="{465E367B-428B-4740-B815-B3A1631A7E29}"/>
          </ac:spMkLst>
        </pc:spChg>
        <pc:picChg chg="add del mod">
          <ac:chgData name="Holowko, Maciej (L&amp;W, Eveleigh)" userId="f71679b5-8efd-4dda-8a18-390f89eaa695" providerId="ADAL" clId="{F4395FB0-9AE2-4FCA-9A4C-772E6B263D0B}" dt="2020-02-25T20:57:48.345" v="97"/>
          <ac:picMkLst>
            <pc:docMk/>
            <pc:sldMk cId="4277017061" sldId="335"/>
            <ac:picMk id="7" creationId="{D48743FD-7B7C-4338-B8DA-B3864207621B}"/>
          </ac:picMkLst>
        </pc:picChg>
        <pc:picChg chg="add del mod modCrop">
          <ac:chgData name="Holowko, Maciej (L&amp;W, Eveleigh)" userId="f71679b5-8efd-4dda-8a18-390f89eaa695" providerId="ADAL" clId="{F4395FB0-9AE2-4FCA-9A4C-772E6B263D0B}" dt="2020-02-25T20:58:22.745" v="103" actId="478"/>
          <ac:picMkLst>
            <pc:docMk/>
            <pc:sldMk cId="4277017061" sldId="335"/>
            <ac:picMk id="8" creationId="{FB43DB29-915F-4E18-BF32-DBB7AA63E1E8}"/>
          </ac:picMkLst>
        </pc:picChg>
      </pc:sldChg>
      <pc:sldChg chg="modSp add">
        <pc:chgData name="Holowko, Maciej (L&amp;W, Eveleigh)" userId="f71679b5-8efd-4dda-8a18-390f89eaa695" providerId="ADAL" clId="{F4395FB0-9AE2-4FCA-9A4C-772E6B263D0B}" dt="2020-02-25T23:23:27.897" v="623" actId="20577"/>
        <pc:sldMkLst>
          <pc:docMk/>
          <pc:sldMk cId="3008836580" sldId="336"/>
        </pc:sldMkLst>
        <pc:spChg chg="mod">
          <ac:chgData name="Holowko, Maciej (L&amp;W, Eveleigh)" userId="f71679b5-8efd-4dda-8a18-390f89eaa695" providerId="ADAL" clId="{F4395FB0-9AE2-4FCA-9A4C-772E6B263D0B}" dt="2020-02-25T23:23:27.897" v="623" actId="20577"/>
          <ac:spMkLst>
            <pc:docMk/>
            <pc:sldMk cId="3008836580" sldId="336"/>
            <ac:spMk id="5" creationId="{DAE49FCE-A642-464E-82E7-DBFBD4586641}"/>
          </ac:spMkLst>
        </pc:spChg>
      </pc:sldChg>
      <pc:sldChg chg="addSp delSp modSp add">
        <pc:chgData name="Holowko, Maciej (L&amp;W, Eveleigh)" userId="f71679b5-8efd-4dda-8a18-390f89eaa695" providerId="ADAL" clId="{F4395FB0-9AE2-4FCA-9A4C-772E6B263D0B}" dt="2020-02-25T23:25:31.549" v="639" actId="20577"/>
        <pc:sldMkLst>
          <pc:docMk/>
          <pc:sldMk cId="4199996069" sldId="337"/>
        </pc:sldMkLst>
        <pc:spChg chg="del">
          <ac:chgData name="Holowko, Maciej (L&amp;W, Eveleigh)" userId="f71679b5-8efd-4dda-8a18-390f89eaa695" providerId="ADAL" clId="{F4395FB0-9AE2-4FCA-9A4C-772E6B263D0B}" dt="2020-02-25T23:23:42.432" v="625"/>
          <ac:spMkLst>
            <pc:docMk/>
            <pc:sldMk cId="4199996069" sldId="337"/>
            <ac:spMk id="2" creationId="{357466B0-DD6E-47DC-A97B-CE364FEBFE31}"/>
          </ac:spMkLst>
        </pc:spChg>
        <pc:spChg chg="add mod">
          <ac:chgData name="Holowko, Maciej (L&amp;W, Eveleigh)" userId="f71679b5-8efd-4dda-8a18-390f89eaa695" providerId="ADAL" clId="{F4395FB0-9AE2-4FCA-9A4C-772E6B263D0B}" dt="2020-02-25T23:25:31.549" v="639" actId="20577"/>
          <ac:spMkLst>
            <pc:docMk/>
            <pc:sldMk cId="4199996069" sldId="337"/>
            <ac:spMk id="3" creationId="{E0DD2309-5225-438A-8CC5-A7FBD08D3C38}"/>
          </ac:spMkLst>
        </pc:spChg>
        <pc:spChg chg="add mod">
          <ac:chgData name="Holowko, Maciej (L&amp;W, Eveleigh)" userId="f71679b5-8efd-4dda-8a18-390f89eaa695" providerId="ADAL" clId="{F4395FB0-9AE2-4FCA-9A4C-772E6B263D0B}" dt="2020-02-25T23:23:42.432" v="625"/>
          <ac:spMkLst>
            <pc:docMk/>
            <pc:sldMk cId="4199996069" sldId="337"/>
            <ac:spMk id="4" creationId="{26739EC3-4BA0-41AE-94D3-A47B1C9D3714}"/>
          </ac:spMkLst>
        </pc:spChg>
        <pc:spChg chg="add mod">
          <ac:chgData name="Holowko, Maciej (L&amp;W, Eveleigh)" userId="f71679b5-8efd-4dda-8a18-390f89eaa695" providerId="ADAL" clId="{F4395FB0-9AE2-4FCA-9A4C-772E6B263D0B}" dt="2020-02-25T23:23:42.432" v="625"/>
          <ac:spMkLst>
            <pc:docMk/>
            <pc:sldMk cId="4199996069" sldId="337"/>
            <ac:spMk id="5" creationId="{C4498B49-7AAD-40B8-B28A-CA3CBB0F7A64}"/>
          </ac:spMkLst>
        </pc:spChg>
      </pc:sldChg>
      <pc:sldChg chg="modSp add">
        <pc:chgData name="Holowko, Maciej (L&amp;W, Eveleigh)" userId="f71679b5-8efd-4dda-8a18-390f89eaa695" providerId="ADAL" clId="{F4395FB0-9AE2-4FCA-9A4C-772E6B263D0B}" dt="2020-02-25T23:25:47.834" v="665" actId="20577"/>
        <pc:sldMkLst>
          <pc:docMk/>
          <pc:sldMk cId="3524607533" sldId="338"/>
        </pc:sldMkLst>
        <pc:spChg chg="mod">
          <ac:chgData name="Holowko, Maciej (L&amp;W, Eveleigh)" userId="f71679b5-8efd-4dda-8a18-390f89eaa695" providerId="ADAL" clId="{F4395FB0-9AE2-4FCA-9A4C-772E6B263D0B}" dt="2020-02-25T23:25:47.834" v="665" actId="20577"/>
          <ac:spMkLst>
            <pc:docMk/>
            <pc:sldMk cId="3524607533" sldId="338"/>
            <ac:spMk id="3" creationId="{E0DD2309-5225-438A-8CC5-A7FBD08D3C38}"/>
          </ac:spMkLst>
        </pc:spChg>
      </pc:sldChg>
      <pc:sldChg chg="modSp add">
        <pc:chgData name="Holowko, Maciej (L&amp;W, Eveleigh)" userId="f71679b5-8efd-4dda-8a18-390f89eaa695" providerId="ADAL" clId="{F4395FB0-9AE2-4FCA-9A4C-772E6B263D0B}" dt="2020-02-25T23:28:50.477" v="704" actId="27636"/>
        <pc:sldMkLst>
          <pc:docMk/>
          <pc:sldMk cId="234913182" sldId="339"/>
        </pc:sldMkLst>
        <pc:spChg chg="mod">
          <ac:chgData name="Holowko, Maciej (L&amp;W, Eveleigh)" userId="f71679b5-8efd-4dda-8a18-390f89eaa695" providerId="ADAL" clId="{F4395FB0-9AE2-4FCA-9A4C-772E6B263D0B}" dt="2020-02-25T23:28:14.510" v="702" actId="20577"/>
          <ac:spMkLst>
            <pc:docMk/>
            <pc:sldMk cId="234913182" sldId="339"/>
            <ac:spMk id="4" creationId="{9F05A03A-BDE4-4362-B008-86954CE3140D}"/>
          </ac:spMkLst>
        </pc:spChg>
        <pc:spChg chg="mod">
          <ac:chgData name="Holowko, Maciej (L&amp;W, Eveleigh)" userId="f71679b5-8efd-4dda-8a18-390f89eaa695" providerId="ADAL" clId="{F4395FB0-9AE2-4FCA-9A4C-772E6B263D0B}" dt="2020-02-25T23:28:50.477" v="704" actId="27636"/>
          <ac:spMkLst>
            <pc:docMk/>
            <pc:sldMk cId="234913182" sldId="339"/>
            <ac:spMk id="7" creationId="{D814CA7F-45BB-4F3E-917A-6D9FC04A6068}"/>
          </ac:spMkLst>
        </pc:spChg>
      </pc:sldChg>
    </pc:docChg>
  </pc:docChgLst>
  <pc:docChgLst>
    <pc:chgData name="Holowko, Maciej (L&amp;W, Eveleigh)" userId="S::hol428@csiro.au::f71679b5-8efd-4dda-8a18-390f89eaa695" providerId="AD" clId="Web-{43FBB060-1741-4956-B6E2-2AD1A77EF478}"/>
    <pc:docChg chg="modSld">
      <pc:chgData name="Holowko, Maciej (L&amp;W, Eveleigh)" userId="S::hol428@csiro.au::f71679b5-8efd-4dda-8a18-390f89eaa695" providerId="AD" clId="Web-{43FBB060-1741-4956-B6E2-2AD1A77EF478}" dt="2020-02-27T23:35:38.788" v="335"/>
      <pc:docMkLst>
        <pc:docMk/>
      </pc:docMkLst>
      <pc:sldChg chg="modNotes">
        <pc:chgData name="Holowko, Maciej (L&amp;W, Eveleigh)" userId="S::hol428@csiro.au::f71679b5-8efd-4dda-8a18-390f89eaa695" providerId="AD" clId="Web-{43FBB060-1741-4956-B6E2-2AD1A77EF478}" dt="2020-02-27T23:33:02.521" v="288"/>
        <pc:sldMkLst>
          <pc:docMk/>
          <pc:sldMk cId="2369988323" sldId="317"/>
        </pc:sldMkLst>
      </pc:sldChg>
      <pc:sldChg chg="modNotes">
        <pc:chgData name="Holowko, Maciej (L&amp;W, Eveleigh)" userId="S::hol428@csiro.au::f71679b5-8efd-4dda-8a18-390f89eaa695" providerId="AD" clId="Web-{43FBB060-1741-4956-B6E2-2AD1A77EF478}" dt="2020-02-27T23:35:38.788" v="335"/>
        <pc:sldMkLst>
          <pc:docMk/>
          <pc:sldMk cId="1564594868" sldId="318"/>
        </pc:sldMkLst>
      </pc:sldChg>
    </pc:docChg>
  </pc:docChgLst>
  <pc:docChgLst>
    <pc:chgData name="Mengyan Zhang" userId="S::mengyan.zhang_anu.edu.au#ext#@csiroau.onmicrosoft.com::69c71b4a-2462-44f3-b3fd-d71962db6bce" providerId="AD" clId="Web-{5AAA0CB6-EFDD-44F6-B0B0-84F4F9A16BAD}"/>
    <pc:docChg chg="modSld">
      <pc:chgData name="Mengyan Zhang" userId="S::mengyan.zhang_anu.edu.au#ext#@csiroau.onmicrosoft.com::69c71b4a-2462-44f3-b3fd-d71962db6bce" providerId="AD" clId="Web-{5AAA0CB6-EFDD-44F6-B0B0-84F4F9A16BAD}" dt="2020-02-29T05:29:55.843" v="287" actId="1076"/>
      <pc:docMkLst>
        <pc:docMk/>
      </pc:docMkLst>
      <pc:sldChg chg="modSp">
        <pc:chgData name="Mengyan Zhang" userId="S::mengyan.zhang_anu.edu.au#ext#@csiroau.onmicrosoft.com::69c71b4a-2462-44f3-b3fd-d71962db6bce" providerId="AD" clId="Web-{5AAA0CB6-EFDD-44F6-B0B0-84F4F9A16BAD}" dt="2020-02-29T05:11:03.559" v="56" actId="1076"/>
        <pc:sldMkLst>
          <pc:docMk/>
          <pc:sldMk cId="1083728734" sldId="262"/>
        </pc:sldMkLst>
        <pc:spChg chg="mod">
          <ac:chgData name="Mengyan Zhang" userId="S::mengyan.zhang_anu.edu.au#ext#@csiroau.onmicrosoft.com::69c71b4a-2462-44f3-b3fd-d71962db6bce" providerId="AD" clId="Web-{5AAA0CB6-EFDD-44F6-B0B0-84F4F9A16BAD}" dt="2020-02-29T05:08:48.466" v="10" actId="20577"/>
          <ac:spMkLst>
            <pc:docMk/>
            <pc:sldMk cId="1083728734" sldId="262"/>
            <ac:spMk id="14" creationId="{00000000-0000-0000-0000-000000000000}"/>
          </ac:spMkLst>
        </pc:spChg>
        <pc:spChg chg="mod">
          <ac:chgData name="Mengyan Zhang" userId="S::mengyan.zhang_anu.edu.au#ext#@csiroau.onmicrosoft.com::69c71b4a-2462-44f3-b3fd-d71962db6bce" providerId="AD" clId="Web-{5AAA0CB6-EFDD-44F6-B0B0-84F4F9A16BAD}" dt="2020-02-29T05:11:03.559" v="56" actId="1076"/>
          <ac:spMkLst>
            <pc:docMk/>
            <pc:sldMk cId="1083728734" sldId="262"/>
            <ac:spMk id="16" creationId="{00000000-0000-0000-0000-000000000000}"/>
          </ac:spMkLst>
        </pc:spChg>
        <pc:picChg chg="mod">
          <ac:chgData name="Mengyan Zhang" userId="S::mengyan.zhang_anu.edu.au#ext#@csiroau.onmicrosoft.com::69c71b4a-2462-44f3-b3fd-d71962db6bce" providerId="AD" clId="Web-{5AAA0CB6-EFDD-44F6-B0B0-84F4F9A16BAD}" dt="2020-02-29T05:08:20.544" v="5" actId="1076"/>
          <ac:picMkLst>
            <pc:docMk/>
            <pc:sldMk cId="1083728734" sldId="262"/>
            <ac:picMk id="3" creationId="{FFC5783B-7FB4-4AB2-97BB-27142B04B7C9}"/>
          </ac:picMkLst>
        </pc:picChg>
      </pc:sldChg>
      <pc:sldChg chg="addSp modSp">
        <pc:chgData name="Mengyan Zhang" userId="S::mengyan.zhang_anu.edu.au#ext#@csiroau.onmicrosoft.com::69c71b4a-2462-44f3-b3fd-d71962db6bce" providerId="AD" clId="Web-{5AAA0CB6-EFDD-44F6-B0B0-84F4F9A16BAD}" dt="2020-02-29T05:29:55.843" v="287" actId="1076"/>
        <pc:sldMkLst>
          <pc:docMk/>
          <pc:sldMk cId="2262819486" sldId="333"/>
        </pc:sldMkLst>
        <pc:spChg chg="add mod">
          <ac:chgData name="Mengyan Zhang" userId="S::mengyan.zhang_anu.edu.au#ext#@csiroau.onmicrosoft.com::69c71b4a-2462-44f3-b3fd-d71962db6bce" providerId="AD" clId="Web-{5AAA0CB6-EFDD-44F6-B0B0-84F4F9A16BAD}" dt="2020-02-29T05:25:27.842" v="68" actId="20577"/>
          <ac:spMkLst>
            <pc:docMk/>
            <pc:sldMk cId="2262819486" sldId="333"/>
            <ac:spMk id="2" creationId="{466775DE-DAB9-4A35-8192-267DA700C5C8}"/>
          </ac:spMkLst>
        </pc:spChg>
        <pc:spChg chg="add mod">
          <ac:chgData name="Mengyan Zhang" userId="S::mengyan.zhang_anu.edu.au#ext#@csiroau.onmicrosoft.com::69c71b4a-2462-44f3-b3fd-d71962db6bce" providerId="AD" clId="Web-{5AAA0CB6-EFDD-44F6-B0B0-84F4F9A16BAD}" dt="2020-02-29T05:29:55.843" v="287" actId="1076"/>
          <ac:spMkLst>
            <pc:docMk/>
            <pc:sldMk cId="2262819486" sldId="333"/>
            <ac:spMk id="3" creationId="{8D2F31EB-4E9C-47B9-811C-C769374FCAAE}"/>
          </ac:spMkLst>
        </pc:spChg>
        <pc:spChg chg="mod">
          <ac:chgData name="Mengyan Zhang" userId="S::mengyan.zhang_anu.edu.au#ext#@csiroau.onmicrosoft.com::69c71b4a-2462-44f3-b3fd-d71962db6bce" providerId="AD" clId="Web-{5AAA0CB6-EFDD-44F6-B0B0-84F4F9A16BAD}" dt="2020-02-29T05:24:32.638" v="61" actId="20577"/>
          <ac:spMkLst>
            <pc:docMk/>
            <pc:sldMk cId="2262819486" sldId="333"/>
            <ac:spMk id="5" creationId="{DAE49FCE-A642-464E-82E7-DBFBD4586641}"/>
          </ac:spMkLst>
        </pc:spChg>
      </pc:sldChg>
    </pc:docChg>
  </pc:docChgLst>
  <pc:docChgLst>
    <pc:chgData name="Holowko, Maciej (L&amp;W, Eveleigh)" userId="S::hol428@csiro.au::f71679b5-8efd-4dda-8a18-390f89eaa695" providerId="AD" clId="Web-{E188A7FF-D48D-47CC-8108-77B86983C7E0}"/>
    <pc:docChg chg="modSld">
      <pc:chgData name="Holowko, Maciej (L&amp;W, Eveleigh)" userId="S::hol428@csiro.au::f71679b5-8efd-4dda-8a18-390f89eaa695" providerId="AD" clId="Web-{E188A7FF-D48D-47CC-8108-77B86983C7E0}" dt="2020-02-28T01:54:33.486" v="137"/>
      <pc:docMkLst>
        <pc:docMk/>
      </pc:docMkLst>
      <pc:sldChg chg="modNotes">
        <pc:chgData name="Holowko, Maciej (L&amp;W, Eveleigh)" userId="S::hol428@csiro.au::f71679b5-8efd-4dda-8a18-390f89eaa695" providerId="AD" clId="Web-{E188A7FF-D48D-47CC-8108-77B86983C7E0}" dt="2020-02-28T01:54:33.486" v="137"/>
        <pc:sldMkLst>
          <pc:docMk/>
          <pc:sldMk cId="1564594868" sldId="318"/>
        </pc:sldMkLst>
      </pc:sldChg>
    </pc:docChg>
  </pc:docChgLst>
  <pc:docChgLst>
    <pc:chgData name="Holowko, Maciej (L&amp;W, Eveleigh)" userId="S::hol428@csiro.au::f71679b5-8efd-4dda-8a18-390f89eaa695" providerId="AD" clId="Web-{98085177-D7E5-496E-9D22-F929D4E0C6C9}"/>
    <pc:docChg chg="modSld">
      <pc:chgData name="Holowko, Maciej (L&amp;W, Eveleigh)" userId="S::hol428@csiro.au::f71679b5-8efd-4dda-8a18-390f89eaa695" providerId="AD" clId="Web-{98085177-D7E5-496E-9D22-F929D4E0C6C9}" dt="2020-02-28T01:41:05.225" v="3"/>
      <pc:docMkLst>
        <pc:docMk/>
      </pc:docMkLst>
      <pc:sldChg chg="modNotes">
        <pc:chgData name="Holowko, Maciej (L&amp;W, Eveleigh)" userId="S::hol428@csiro.au::f71679b5-8efd-4dda-8a18-390f89eaa695" providerId="AD" clId="Web-{98085177-D7E5-496E-9D22-F929D4E0C6C9}" dt="2020-02-28T01:41:05.225" v="3"/>
        <pc:sldMkLst>
          <pc:docMk/>
          <pc:sldMk cId="1564594868" sldId="318"/>
        </pc:sldMkLst>
      </pc:sldChg>
    </pc:docChg>
  </pc:docChgLst>
  <pc:docChgLst>
    <pc:chgData name="Holowko, Maciej (L&amp;W, Eveleigh)" userId="S::hol428@csiro.au::f71679b5-8efd-4dda-8a18-390f89eaa695" providerId="AD" clId="Web-{7D29F0FC-5A19-4802-A76E-ABB826EDFE28}"/>
    <pc:docChg chg="modSld">
      <pc:chgData name="Holowko, Maciej (L&amp;W, Eveleigh)" userId="S::hol428@csiro.au::f71679b5-8efd-4dda-8a18-390f89eaa695" providerId="AD" clId="Web-{7D29F0FC-5A19-4802-A76E-ABB826EDFE28}" dt="2020-02-28T02:00:46.058" v="39"/>
      <pc:docMkLst>
        <pc:docMk/>
      </pc:docMkLst>
      <pc:sldChg chg="modNotes">
        <pc:chgData name="Holowko, Maciej (L&amp;W, Eveleigh)" userId="S::hol428@csiro.au::f71679b5-8efd-4dda-8a18-390f89eaa695" providerId="AD" clId="Web-{7D29F0FC-5A19-4802-A76E-ABB826EDFE28}" dt="2020-02-28T02:00:46.058" v="39"/>
        <pc:sldMkLst>
          <pc:docMk/>
          <pc:sldMk cId="3951131900" sldId="331"/>
        </pc:sldMkLst>
      </pc:sldChg>
    </pc:docChg>
  </pc:docChgLst>
  <pc:docChgLst>
    <pc:chgData name="Holowko, Maciej (L&amp;W, Eveleigh)" userId="S::hol428@csiro.au::f71679b5-8efd-4dda-8a18-390f89eaa695" providerId="AD" clId="Web-{4D9AC475-108B-4847-828E-4D0A78D4511E}"/>
    <pc:docChg chg="modSld">
      <pc:chgData name="Holowko, Maciej (L&amp;W, Eveleigh)" userId="S::hol428@csiro.au::f71679b5-8efd-4dda-8a18-390f89eaa695" providerId="AD" clId="Web-{4D9AC475-108B-4847-828E-4D0A78D4511E}" dt="2020-02-28T04:48:07.918" v="112"/>
      <pc:docMkLst>
        <pc:docMk/>
      </pc:docMkLst>
      <pc:sldChg chg="modNotes">
        <pc:chgData name="Holowko, Maciej (L&amp;W, Eveleigh)" userId="S::hol428@csiro.au::f71679b5-8efd-4dda-8a18-390f89eaa695" providerId="AD" clId="Web-{4D9AC475-108B-4847-828E-4D0A78D4511E}" dt="2020-02-28T04:48:07.918" v="112"/>
        <pc:sldMkLst>
          <pc:docMk/>
          <pc:sldMk cId="3951131900" sldId="33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BBFA697C-5849-4DDF-A6C8-08E6893940F4}" type="datetimeFigureOut">
              <a:rPr lang="en-AU" smtClean="0"/>
              <a:pPr/>
              <a:t>16/4/20</a:t>
            </a:fld>
            <a:endParaRPr lang="en-AU"/>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BFD014AF-979A-46D9-9B43-4C67319580DA}" type="slidenum">
              <a:rPr lang="en-AU" smtClean="0"/>
              <a:pPr/>
              <a:t>‹#›</a:t>
            </a:fld>
            <a:endParaRPr lang="en-AU"/>
          </a:p>
        </p:txBody>
      </p:sp>
    </p:spTree>
    <p:extLst>
      <p:ext uri="{BB962C8B-B14F-4D97-AF65-F5344CB8AC3E}">
        <p14:creationId xmlns:p14="http://schemas.microsoft.com/office/powerpoint/2010/main" val="2514441766"/>
      </p:ext>
    </p:extLst>
  </p:cSld>
  <p:clrMap bg1="lt1" tx1="dk1" bg2="lt2" tx2="dk2" accent1="accent1" accent2="accent2" accent3="accent3" accent4="accent4" accent5="accent5" accent6="accent6" hlink="hlink" folHlink="folHlink"/>
</p:handoutMaster>
</file>

<file path=ppt/media/image10.gif>
</file>

<file path=ppt/media/image11.png>
</file>

<file path=ppt/media/image12.png>
</file>

<file path=ppt/media/image13.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g>
</file>

<file path=ppt/media/image5.jpe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50443" y="0"/>
            <a:ext cx="2945659" cy="496332"/>
          </a:xfrm>
          <a:prstGeom prst="rect">
            <a:avLst/>
          </a:prstGeom>
        </p:spPr>
        <p:txBody>
          <a:bodyPr vert="horz" lIns="91440" tIns="45720" rIns="91440" bIns="45720" rtlCol="0"/>
          <a:lstStyle>
            <a:lvl1pPr algn="r">
              <a:defRPr sz="1200"/>
            </a:lvl1pPr>
          </a:lstStyle>
          <a:p>
            <a:fld id="{00992BC2-9435-4D31-AEB3-5D5877AD6447}" type="datetimeFigureOut">
              <a:rPr lang="en-AU" smtClean="0"/>
              <a:pPr/>
              <a:t>16/4/20</a:t>
            </a:fld>
            <a:endParaRPr lang="en-AU"/>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79768" y="4715153"/>
            <a:ext cx="5438140" cy="446698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9428583"/>
            <a:ext cx="2945659" cy="496332"/>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50443" y="9428583"/>
            <a:ext cx="2945659" cy="496332"/>
          </a:xfrm>
          <a:prstGeom prst="rect">
            <a:avLst/>
          </a:prstGeom>
        </p:spPr>
        <p:txBody>
          <a:bodyPr vert="horz" lIns="91440" tIns="45720" rIns="91440" bIns="45720" rtlCol="0" anchor="b"/>
          <a:lstStyle>
            <a:lvl1pPr algn="r">
              <a:defRPr sz="1200"/>
            </a:lvl1pPr>
          </a:lstStyle>
          <a:p>
            <a:fld id="{9A496215-5E4C-414D-A8DB-C38AA7CF7C2A}" type="slidenum">
              <a:rPr lang="en-AU" smtClean="0"/>
              <a:pPr/>
              <a:t>‹#›</a:t>
            </a:fld>
            <a:endParaRPr lang="en-AU"/>
          </a:p>
        </p:txBody>
      </p:sp>
    </p:spTree>
    <p:extLst>
      <p:ext uri="{BB962C8B-B14F-4D97-AF65-F5344CB8AC3E}">
        <p14:creationId xmlns:p14="http://schemas.microsoft.com/office/powerpoint/2010/main" val="42031835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C3DIS 2020 (Collaborative conference</a:t>
            </a:r>
            <a:r>
              <a:rPr lang="en-US" baseline="0" dirty="0" smtClean="0"/>
              <a:t> on computational and data intensive science</a:t>
            </a:r>
            <a:r>
              <a:rPr lang="en-US" dirty="0" smtClean="0"/>
              <a:t>)</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a:t>
            </a:fld>
            <a:endParaRPr lang="en-AU"/>
          </a:p>
        </p:txBody>
      </p:sp>
    </p:spTree>
    <p:extLst>
      <p:ext uri="{BB962C8B-B14F-4D97-AF65-F5344CB8AC3E}">
        <p14:creationId xmlns:p14="http://schemas.microsoft.com/office/powerpoint/2010/main" val="441025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10</a:t>
            </a:fld>
            <a:endParaRPr lang="en-AU"/>
          </a:p>
        </p:txBody>
      </p:sp>
    </p:spTree>
    <p:extLst>
      <p:ext uri="{BB962C8B-B14F-4D97-AF65-F5344CB8AC3E}">
        <p14:creationId xmlns:p14="http://schemas.microsoft.com/office/powerpoint/2010/main" val="256751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11</a:t>
            </a:fld>
            <a:endParaRPr lang="en-AU"/>
          </a:p>
        </p:txBody>
      </p:sp>
    </p:spTree>
    <p:extLst>
      <p:ext uri="{BB962C8B-B14F-4D97-AF65-F5344CB8AC3E}">
        <p14:creationId xmlns:p14="http://schemas.microsoft.com/office/powerpoint/2010/main" val="493036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Synthetic biology is currently entering a new phase of automated design and build paradigm</a:t>
            </a:r>
            <a:r>
              <a:rPr lang="en-US" dirty="0" smtClean="0">
                <a:cs typeface="Calibri"/>
              </a:rPr>
              <a:t>.</a:t>
            </a:r>
          </a:p>
          <a:p>
            <a:endParaRPr lang="en-US" dirty="0" smtClean="0">
              <a:cs typeface="Calibri"/>
            </a:endParaRPr>
          </a:p>
          <a:p>
            <a:r>
              <a:rPr lang="en-US" dirty="0" smtClean="0">
                <a:cs typeface="Calibri"/>
              </a:rPr>
              <a:t> </a:t>
            </a:r>
            <a:r>
              <a:rPr lang="en-US" dirty="0">
                <a:cs typeface="Calibri"/>
              </a:rPr>
              <a:t>Instead of scientists having to build genetic variants </a:t>
            </a:r>
            <a:r>
              <a:rPr lang="en-US" dirty="0" smtClean="0">
                <a:cs typeface="Calibri"/>
              </a:rPr>
              <a:t>manually, </a:t>
            </a:r>
            <a:r>
              <a:rPr lang="en-US" dirty="0">
                <a:cs typeface="Calibri"/>
              </a:rPr>
              <a:t>the work is handled by automated systems which increases throughput and </a:t>
            </a:r>
            <a:r>
              <a:rPr lang="en-US" dirty="0" smtClean="0">
                <a:cs typeface="Calibri"/>
              </a:rPr>
              <a:t>reproducibility.</a:t>
            </a:r>
            <a:r>
              <a:rPr lang="en-US" baseline="0" dirty="0" smtClean="0">
                <a:cs typeface="Calibri"/>
              </a:rPr>
              <a:t> I</a:t>
            </a:r>
            <a:r>
              <a:rPr lang="en-US" dirty="0" smtClean="0">
                <a:cs typeface="Calibri"/>
              </a:rPr>
              <a:t>nstead </a:t>
            </a:r>
            <a:r>
              <a:rPr lang="en-US" dirty="0">
                <a:cs typeface="Calibri"/>
              </a:rPr>
              <a:t>of single digit </a:t>
            </a:r>
            <a:r>
              <a:rPr lang="en-US" dirty="0" smtClean="0">
                <a:cs typeface="Calibri"/>
              </a:rPr>
              <a:t>variants, </a:t>
            </a:r>
            <a:r>
              <a:rPr lang="en-US" dirty="0">
                <a:cs typeface="Calibri"/>
              </a:rPr>
              <a:t>hundreds can be generated daily. </a:t>
            </a:r>
            <a:endParaRPr lang="en-US" dirty="0" smtClean="0">
              <a:cs typeface="Calibri"/>
            </a:endParaRPr>
          </a:p>
          <a:p>
            <a:endParaRPr lang="en-US" dirty="0" smtClean="0">
              <a:cs typeface="Calibri"/>
            </a:endParaRPr>
          </a:p>
          <a:p>
            <a:r>
              <a:rPr lang="en-US" dirty="0" smtClean="0">
                <a:cs typeface="Calibri"/>
              </a:rPr>
              <a:t>We </a:t>
            </a:r>
            <a:r>
              <a:rPr lang="en-US" dirty="0">
                <a:cs typeface="Calibri"/>
              </a:rPr>
              <a:t>have collaborated on this project with the CSIRO-UQ  </a:t>
            </a:r>
            <a:r>
              <a:rPr lang="en-US" dirty="0" err="1">
                <a:cs typeface="Calibri"/>
              </a:rPr>
              <a:t>BioFoundry</a:t>
            </a:r>
            <a:r>
              <a:rPr lang="en-US" dirty="0">
                <a:cs typeface="Calibri"/>
              </a:rPr>
              <a:t> – an automated synthetic biology facility based in Brisbane. Scientists there were able to generate the required RBS variants and test them for </a:t>
            </a:r>
            <a:r>
              <a:rPr lang="en-US" dirty="0" smtClean="0">
                <a:cs typeface="Calibri"/>
              </a:rPr>
              <a:t>us</a:t>
            </a:r>
            <a:r>
              <a:rPr lang="zh-CN" altLang="en-US" baseline="0" dirty="0" smtClean="0">
                <a:cs typeface="Calibri"/>
              </a:rPr>
              <a:t> </a:t>
            </a:r>
            <a:r>
              <a:rPr lang="en-US" dirty="0" smtClean="0">
                <a:cs typeface="Calibri"/>
              </a:rPr>
              <a:t>.</a:t>
            </a:r>
            <a:endParaRPr lang="en-US" dirty="0">
              <a:cs typeface="Calibri"/>
            </a:endParaRPr>
          </a:p>
        </p:txBody>
      </p:sp>
      <p:sp>
        <p:nvSpPr>
          <p:cNvPr id="4" name="Slide Number Placeholder 3"/>
          <p:cNvSpPr>
            <a:spLocks noGrp="1"/>
          </p:cNvSpPr>
          <p:nvPr>
            <p:ph type="sldNum" sz="quarter" idx="5"/>
          </p:nvPr>
        </p:nvSpPr>
        <p:spPr/>
        <p:txBody>
          <a:bodyPr/>
          <a:lstStyle/>
          <a:p>
            <a:fld id="{9A496215-5E4C-414D-A8DB-C38AA7CF7C2A}" type="slidenum">
              <a:rPr lang="en-AU" smtClean="0"/>
              <a:pPr/>
              <a:t>12</a:t>
            </a:fld>
            <a:endParaRPr lang="en-AU"/>
          </a:p>
        </p:txBody>
      </p:sp>
    </p:spTree>
    <p:extLst>
      <p:ext uri="{BB962C8B-B14F-4D97-AF65-F5344CB8AC3E}">
        <p14:creationId xmlns:p14="http://schemas.microsoft.com/office/powerpoint/2010/main" val="27592441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13</a:t>
            </a:fld>
            <a:endParaRPr lang="en-AU"/>
          </a:p>
        </p:txBody>
      </p:sp>
    </p:spTree>
    <p:extLst>
      <p:ext uri="{BB962C8B-B14F-4D97-AF65-F5344CB8AC3E}">
        <p14:creationId xmlns:p14="http://schemas.microsoft.com/office/powerpoint/2010/main" val="4670149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 GP is specified by its mean</a:t>
            </a:r>
            <a:r>
              <a:rPr lang="en-US" sz="1200" b="0" i="0" kern="1200" baseline="0" dirty="0" smtClean="0">
                <a:solidFill>
                  <a:schemeClr val="tx1"/>
                </a:solidFill>
                <a:effectLst/>
                <a:latin typeface="+mn-lt"/>
                <a:ea typeface="+mn-ea"/>
                <a:cs typeface="+mn-cs"/>
              </a:rPr>
              <a:t> function and covariance function. For our case, each x is corresponding to a RBS sequence.</a:t>
            </a:r>
          </a:p>
          <a:p>
            <a:endParaRPr lang="en-US" sz="1200" b="0" i="1" kern="1200" dirty="0" smtClean="0">
              <a:solidFill>
                <a:schemeClr val="tx1"/>
              </a:solidFill>
              <a:effectLst/>
              <a:latin typeface="+mn-lt"/>
              <a:ea typeface="+mn-ea"/>
              <a:cs typeface="+mn-cs"/>
            </a:endParaRPr>
          </a:p>
          <a:p>
            <a:r>
              <a:rPr lang="en-US" sz="1200" b="0" i="1" kern="1200" dirty="0" smtClean="0">
                <a:solidFill>
                  <a:schemeClr val="tx1"/>
                </a:solidFill>
                <a:effectLst/>
                <a:latin typeface="+mn-lt"/>
                <a:ea typeface="+mn-ea"/>
                <a:cs typeface="+mn-cs"/>
              </a:rPr>
              <a:t>For</a:t>
            </a:r>
            <a:r>
              <a:rPr lang="en-US" sz="1200" b="0" i="1" kern="1200" baseline="0" dirty="0" smtClean="0">
                <a:solidFill>
                  <a:schemeClr val="tx1"/>
                </a:solidFill>
                <a:effectLst/>
                <a:latin typeface="+mn-lt"/>
                <a:ea typeface="+mn-ea"/>
                <a:cs typeface="+mn-cs"/>
              </a:rPr>
              <a:t> the choice of kernel, we choose to use spectrum kernel, which takes two sequences as input.  Phi x i</a:t>
            </a:r>
            <a:r>
              <a:rPr lang="en-US" dirty="0" smtClean="0"/>
              <a:t>s a mapping of the sequence x into it’s substring feature space. Each dimension is the count of the number of occurrences of s in x.</a:t>
            </a:r>
          </a:p>
          <a:p>
            <a:endParaRPr lang="en-US" dirty="0" smtClean="0"/>
          </a:p>
          <a:p>
            <a:r>
              <a:rPr lang="en-US" dirty="0" err="1" smtClean="0"/>
              <a:t>Futhermore</a:t>
            </a:r>
            <a:r>
              <a:rPr lang="en-US" dirty="0" smtClean="0"/>
              <a:t>,</a:t>
            </a:r>
            <a:r>
              <a:rPr lang="en-US" baseline="0" dirty="0" smtClean="0"/>
              <a:t> considering in the baseline data </a:t>
            </a:r>
            <a:r>
              <a:rPr lang="en-US" altLang="zh-CN" baseline="0" dirty="0" smtClean="0"/>
              <a:t>and</a:t>
            </a:r>
            <a:r>
              <a:rPr lang="zh-CN" altLang="en-US" baseline="0" dirty="0" smtClean="0"/>
              <a:t> </a:t>
            </a:r>
            <a:r>
              <a:rPr lang="en-US" altLang="zh-CN" baseline="0" dirty="0" smtClean="0"/>
              <a:t>our</a:t>
            </a:r>
            <a:r>
              <a:rPr lang="zh-CN" altLang="en-US" baseline="0" dirty="0" smtClean="0"/>
              <a:t> </a:t>
            </a:r>
            <a:r>
              <a:rPr lang="en-US" altLang="zh-CN" baseline="0" dirty="0" smtClean="0"/>
              <a:t>design</a:t>
            </a:r>
            <a:r>
              <a:rPr lang="zh-CN" altLang="en-US" baseline="0" dirty="0" smtClean="0"/>
              <a:t> </a:t>
            </a:r>
            <a:r>
              <a:rPr lang="en-US" altLang="zh-CN" baseline="0" dirty="0" smtClean="0"/>
              <a:t>sequences</a:t>
            </a:r>
            <a:r>
              <a:rPr lang="en-US" baseline="0" dirty="0" smtClean="0"/>
              <a:t>, there is</a:t>
            </a:r>
            <a:r>
              <a:rPr lang="zh-CN" altLang="en-US" baseline="0" dirty="0" smtClean="0"/>
              <a:t> </a:t>
            </a:r>
            <a:r>
              <a:rPr lang="en-US" baseline="0" dirty="0" smtClean="0"/>
              <a:t>clear pattern that the core part changes a lot and the other part almost remain. So instead of calculating spectrum kernel to the whole sequence, we calculate the spectrum for each of the three parts and sum them together.</a:t>
            </a:r>
            <a:endParaRPr lang="en-US" dirty="0" smtClean="0"/>
          </a:p>
        </p:txBody>
      </p:sp>
      <p:sp>
        <p:nvSpPr>
          <p:cNvPr id="4" name="Slide Number Placeholder 3"/>
          <p:cNvSpPr>
            <a:spLocks noGrp="1"/>
          </p:cNvSpPr>
          <p:nvPr>
            <p:ph type="sldNum" sz="quarter" idx="10"/>
          </p:nvPr>
        </p:nvSpPr>
        <p:spPr/>
        <p:txBody>
          <a:bodyPr/>
          <a:lstStyle/>
          <a:p>
            <a:fld id="{9A496215-5E4C-414D-A8DB-C38AA7CF7C2A}" type="slidenum">
              <a:rPr lang="en-AU" smtClean="0"/>
              <a:pPr/>
              <a:t>14</a:t>
            </a:fld>
            <a:endParaRPr lang="en-AU"/>
          </a:p>
        </p:txBody>
      </p:sp>
    </p:spTree>
    <p:extLst>
      <p:ext uri="{BB962C8B-B14F-4D97-AF65-F5344CB8AC3E}">
        <p14:creationId xmlns:p14="http://schemas.microsoft.com/office/powerpoint/2010/main" val="1982216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GP gives us posterior</a:t>
            </a:r>
            <a:r>
              <a:rPr lang="en-US" baseline="0" dirty="0" smtClean="0"/>
              <a:t> mean and </a:t>
            </a:r>
            <a:r>
              <a:rPr lang="en-US" baseline="0" dirty="0" err="1" smtClean="0"/>
              <a:t>std</a:t>
            </a:r>
            <a:r>
              <a:rPr lang="en-US" baseline="0" dirty="0" smtClean="0"/>
              <a:t>, then the upper confidence bound algorithm computes the upper confidence bound of the predictions by adding up the mean and </a:t>
            </a:r>
            <a:r>
              <a:rPr lang="en-US" baseline="0" dirty="0" err="1" smtClean="0"/>
              <a:t>std</a:t>
            </a:r>
            <a:r>
              <a:rPr lang="en-US" baseline="0" dirty="0" smtClean="0"/>
              <a:t>, where beta is </a:t>
            </a:r>
            <a:r>
              <a:rPr lang="en-US" baseline="0" dirty="0" err="1" smtClean="0"/>
              <a:t>hyperparameter</a:t>
            </a:r>
            <a:r>
              <a:rPr lang="en-US" baseline="0" dirty="0" smtClean="0"/>
              <a:t> balance the mean and std. For each round, we basically pick the sequence gives the maximum upper confidence bound.</a:t>
            </a:r>
          </a:p>
          <a:p>
            <a:endParaRPr lang="en-US" baseline="0" dirty="0" smtClean="0"/>
          </a:p>
          <a:p>
            <a:r>
              <a:rPr lang="en-US" altLang="zh-CN" baseline="0" dirty="0" smtClean="0"/>
              <a:t>The</a:t>
            </a:r>
            <a:r>
              <a:rPr lang="zh-CN" altLang="en-US" baseline="0" dirty="0" smtClean="0"/>
              <a:t> </a:t>
            </a:r>
            <a:r>
              <a:rPr lang="en-US" altLang="zh-CN" baseline="0" dirty="0" smtClean="0"/>
              <a:t>two</a:t>
            </a:r>
            <a:r>
              <a:rPr lang="zh-CN" altLang="en-US" baseline="0" dirty="0" smtClean="0"/>
              <a:t> </a:t>
            </a:r>
            <a:r>
              <a:rPr lang="en-US" altLang="zh-CN" baseline="0" dirty="0" smtClean="0"/>
              <a:t>plots</a:t>
            </a:r>
            <a:r>
              <a:rPr lang="zh-CN" altLang="en-US" baseline="0" dirty="0" smtClean="0"/>
              <a:t> </a:t>
            </a:r>
            <a:r>
              <a:rPr lang="en-US" altLang="zh-CN" baseline="0" dirty="0" smtClean="0"/>
              <a:t>here</a:t>
            </a:r>
            <a:r>
              <a:rPr lang="zh-CN" altLang="en-US" baseline="0" dirty="0" smtClean="0"/>
              <a:t> </a:t>
            </a:r>
            <a:r>
              <a:rPr lang="en-US" altLang="zh-CN" baseline="0" dirty="0" smtClean="0"/>
              <a:t>shows</a:t>
            </a:r>
            <a:r>
              <a:rPr lang="zh-CN" altLang="en-US" baseline="0" dirty="0" smtClean="0"/>
              <a:t> </a:t>
            </a:r>
            <a:r>
              <a:rPr lang="en-US" altLang="zh-CN" baseline="0" dirty="0" smtClean="0"/>
              <a:t>the</a:t>
            </a:r>
            <a:r>
              <a:rPr lang="zh-CN" altLang="en-US" baseline="0" dirty="0" smtClean="0"/>
              <a:t> </a:t>
            </a:r>
            <a:r>
              <a:rPr lang="en-US" altLang="zh-CN" baseline="0" dirty="0" smtClean="0"/>
              <a:t>5</a:t>
            </a:r>
            <a:r>
              <a:rPr lang="en-US" altLang="zh-CN" baseline="30000" dirty="0" smtClean="0"/>
              <a:t>th</a:t>
            </a:r>
            <a:r>
              <a:rPr lang="zh-CN" altLang="en-US" baseline="0" dirty="0" smtClean="0"/>
              <a:t> </a:t>
            </a:r>
            <a:r>
              <a:rPr lang="en-US" altLang="zh-CN" baseline="0" dirty="0" smtClean="0"/>
              <a:t>and</a:t>
            </a:r>
            <a:r>
              <a:rPr lang="zh-CN" altLang="en-US" baseline="0" dirty="0" smtClean="0"/>
              <a:t> </a:t>
            </a:r>
            <a:r>
              <a:rPr lang="en-US" altLang="zh-CN" baseline="0" dirty="0" smtClean="0"/>
              <a:t>6</a:t>
            </a:r>
            <a:r>
              <a:rPr lang="en-US" altLang="zh-CN" baseline="30000" dirty="0" smtClean="0"/>
              <a:t>th</a:t>
            </a:r>
            <a:r>
              <a:rPr lang="zh-CN" altLang="en-US" baseline="0" dirty="0" smtClean="0"/>
              <a:t> </a:t>
            </a:r>
            <a:r>
              <a:rPr lang="en-US" altLang="zh-CN" baseline="0" dirty="0" smtClean="0"/>
              <a:t>round</a:t>
            </a:r>
            <a:r>
              <a:rPr lang="zh-CN" altLang="en-US" baseline="0" dirty="0" smtClean="0"/>
              <a:t> </a:t>
            </a:r>
            <a:r>
              <a:rPr lang="en-US" altLang="zh-CN" baseline="0" dirty="0" smtClean="0"/>
              <a:t>of</a:t>
            </a:r>
            <a:r>
              <a:rPr lang="zh-CN" altLang="en-US" baseline="0" dirty="0" smtClean="0"/>
              <a:t> </a:t>
            </a:r>
            <a:r>
              <a:rPr lang="en-US" altLang="zh-CN" baseline="0" dirty="0" err="1" smtClean="0"/>
              <a:t>ucb</a:t>
            </a:r>
            <a:r>
              <a:rPr lang="zh-CN" altLang="en-US" baseline="0" dirty="0" smtClean="0"/>
              <a:t> </a:t>
            </a:r>
            <a:r>
              <a:rPr lang="en-US" altLang="zh-CN" baseline="0" dirty="0" smtClean="0"/>
              <a:t>runs,</a:t>
            </a:r>
            <a:r>
              <a:rPr lang="zh-CN" altLang="en-US" baseline="0" dirty="0" smtClean="0"/>
              <a:t> </a:t>
            </a:r>
            <a:r>
              <a:rPr lang="en-US" altLang="zh-CN" baseline="0" dirty="0" smtClean="0"/>
              <a:t>where</a:t>
            </a:r>
            <a:r>
              <a:rPr lang="zh-CN" altLang="en-US" baseline="0" dirty="0" smtClean="0"/>
              <a:t> </a:t>
            </a:r>
            <a:r>
              <a:rPr lang="en-US" altLang="zh-CN" baseline="0" dirty="0" smtClean="0"/>
              <a:t>the</a:t>
            </a:r>
            <a:r>
              <a:rPr lang="zh-CN" altLang="en-US" baseline="0" dirty="0" smtClean="0"/>
              <a:t> </a:t>
            </a:r>
            <a:r>
              <a:rPr lang="en-US" altLang="zh-CN" baseline="0" dirty="0" smtClean="0"/>
              <a:t>x</a:t>
            </a:r>
            <a:r>
              <a:rPr lang="zh-CN" altLang="en-US" baseline="0" dirty="0" smtClean="0"/>
              <a:t> </a:t>
            </a:r>
            <a:r>
              <a:rPr lang="en-US" altLang="zh-CN" baseline="0" dirty="0" smtClean="0"/>
              <a:t>axis</a:t>
            </a:r>
            <a:r>
              <a:rPr lang="zh-CN" altLang="en-US" baseline="0" dirty="0" smtClean="0"/>
              <a:t> </a:t>
            </a:r>
            <a:r>
              <a:rPr lang="en-US" altLang="zh-CN" baseline="0" dirty="0" smtClean="0"/>
              <a:t>is</a:t>
            </a:r>
            <a:r>
              <a:rPr lang="zh-CN" altLang="en-US" baseline="0" dirty="0" smtClean="0"/>
              <a:t> </a:t>
            </a:r>
            <a:r>
              <a:rPr lang="en-US" altLang="zh-CN" baseline="0" dirty="0" smtClean="0"/>
              <a:t>the</a:t>
            </a:r>
            <a:r>
              <a:rPr lang="zh-CN" altLang="en-US" baseline="0" dirty="0" smtClean="0"/>
              <a:t> </a:t>
            </a:r>
            <a:r>
              <a:rPr lang="en-US" altLang="zh-CN" baseline="0" dirty="0" smtClean="0"/>
              <a:t>different</a:t>
            </a:r>
            <a:r>
              <a:rPr lang="zh-CN" altLang="en-US" baseline="0" dirty="0" smtClean="0"/>
              <a:t> </a:t>
            </a:r>
            <a:r>
              <a:rPr lang="en-US" altLang="zh-CN" baseline="0" dirty="0" smtClean="0"/>
              <a:t>choices</a:t>
            </a:r>
            <a:r>
              <a:rPr lang="zh-CN" altLang="en-US" baseline="0" dirty="0" smtClean="0"/>
              <a:t> </a:t>
            </a:r>
            <a:r>
              <a:rPr lang="en-US" altLang="zh-CN" baseline="0" dirty="0" smtClean="0"/>
              <a:t>we</a:t>
            </a:r>
            <a:r>
              <a:rPr lang="zh-CN" altLang="en-US" baseline="0" dirty="0" smtClean="0"/>
              <a:t> </a:t>
            </a:r>
            <a:r>
              <a:rPr lang="en-US" altLang="zh-CN" baseline="0" dirty="0" smtClean="0"/>
              <a:t>have,</a:t>
            </a:r>
            <a:r>
              <a:rPr lang="zh-CN" altLang="en-US" baseline="0" dirty="0" smtClean="0"/>
              <a:t> </a:t>
            </a:r>
            <a:r>
              <a:rPr lang="en-US" altLang="zh-CN" baseline="0" dirty="0" smtClean="0"/>
              <a:t>the</a:t>
            </a:r>
            <a:r>
              <a:rPr lang="zh-CN" altLang="en-US" baseline="0" dirty="0" smtClean="0"/>
              <a:t> </a:t>
            </a:r>
            <a:r>
              <a:rPr lang="en-US" altLang="zh-CN" baseline="0" dirty="0" smtClean="0"/>
              <a:t>y</a:t>
            </a:r>
            <a:r>
              <a:rPr lang="zh-CN" altLang="en-US" baseline="0" dirty="0" smtClean="0"/>
              <a:t> </a:t>
            </a:r>
            <a:r>
              <a:rPr lang="en-US" altLang="zh-CN" baseline="0" dirty="0" smtClean="0"/>
              <a:t>axis</a:t>
            </a:r>
            <a:r>
              <a:rPr lang="zh-CN" altLang="en-US" baseline="0" dirty="0" smtClean="0"/>
              <a:t> </a:t>
            </a:r>
            <a:r>
              <a:rPr lang="en-US" altLang="zh-CN" baseline="0" dirty="0" smtClean="0"/>
              <a:t>is</a:t>
            </a:r>
            <a:r>
              <a:rPr lang="zh-CN" altLang="en-US" baseline="0" dirty="0" smtClean="0"/>
              <a:t> </a:t>
            </a:r>
            <a:r>
              <a:rPr lang="en-US" altLang="zh-CN" baseline="0" dirty="0" smtClean="0"/>
              <a:t>the</a:t>
            </a:r>
            <a:r>
              <a:rPr lang="zh-CN" altLang="en-US" baseline="0" dirty="0" smtClean="0"/>
              <a:t> </a:t>
            </a:r>
            <a:r>
              <a:rPr lang="en-US" altLang="zh-CN" baseline="0" dirty="0" smtClean="0"/>
              <a:t>corresponding</a:t>
            </a:r>
            <a:r>
              <a:rPr lang="zh-CN" altLang="en-US" baseline="0" dirty="0" smtClean="0"/>
              <a:t> </a:t>
            </a:r>
            <a:r>
              <a:rPr lang="en-US" altLang="zh-CN" baseline="0" dirty="0" smtClean="0"/>
              <a:t>labels.</a:t>
            </a:r>
            <a:r>
              <a:rPr lang="zh-CN" altLang="en-US" baseline="0" dirty="0" smtClean="0"/>
              <a:t> </a:t>
            </a:r>
            <a:r>
              <a:rPr lang="en-US" altLang="zh-CN" baseline="0" dirty="0" smtClean="0"/>
              <a:t>The</a:t>
            </a:r>
            <a:r>
              <a:rPr lang="zh-CN" altLang="en-US" baseline="0" dirty="0" smtClean="0"/>
              <a:t> </a:t>
            </a:r>
            <a:r>
              <a:rPr lang="en-US" altLang="zh-CN" baseline="0" dirty="0" smtClean="0"/>
              <a:t>red</a:t>
            </a:r>
            <a:r>
              <a:rPr lang="zh-CN" altLang="en-US" baseline="0" dirty="0" smtClean="0"/>
              <a:t> </a:t>
            </a:r>
            <a:r>
              <a:rPr lang="en-US" altLang="zh-CN" baseline="0" dirty="0" smtClean="0"/>
              <a:t>points</a:t>
            </a:r>
            <a:r>
              <a:rPr lang="zh-CN" altLang="en-US" baseline="0" dirty="0" smtClean="0"/>
              <a:t> </a:t>
            </a:r>
            <a:r>
              <a:rPr lang="en-US" altLang="zh-CN" baseline="0" dirty="0" smtClean="0"/>
              <a:t>are</a:t>
            </a:r>
            <a:r>
              <a:rPr lang="zh-CN" altLang="en-US" baseline="0" dirty="0" smtClean="0"/>
              <a:t> </a:t>
            </a:r>
            <a:r>
              <a:rPr lang="en-US" altLang="zh-CN" baseline="0" dirty="0" smtClean="0"/>
              <a:t>the</a:t>
            </a:r>
            <a:r>
              <a:rPr lang="zh-CN" altLang="en-US" baseline="0" dirty="0" smtClean="0"/>
              <a:t> </a:t>
            </a:r>
            <a:r>
              <a:rPr lang="en-US" altLang="zh-CN" baseline="0" dirty="0" smtClean="0"/>
              <a:t>observations</a:t>
            </a:r>
            <a:r>
              <a:rPr lang="zh-CN" altLang="en-US" baseline="0" dirty="0" smtClean="0"/>
              <a:t> </a:t>
            </a:r>
            <a:r>
              <a:rPr lang="en-US" altLang="zh-CN" baseline="0" dirty="0" smtClean="0"/>
              <a:t>and</a:t>
            </a:r>
            <a:r>
              <a:rPr lang="zh-CN" altLang="en-US" baseline="0" dirty="0" smtClean="0"/>
              <a:t> </a:t>
            </a:r>
            <a:r>
              <a:rPr lang="en-US" altLang="zh-CN" baseline="0" dirty="0" smtClean="0"/>
              <a:t>the</a:t>
            </a:r>
            <a:r>
              <a:rPr lang="zh-CN" altLang="en-US" baseline="0" dirty="0" smtClean="0"/>
              <a:t> </a:t>
            </a:r>
            <a:r>
              <a:rPr lang="en-US" altLang="zh-CN" baseline="0" dirty="0" smtClean="0"/>
              <a:t>blue</a:t>
            </a:r>
            <a:r>
              <a:rPr lang="zh-CN" altLang="en-US" baseline="0" dirty="0" smtClean="0"/>
              <a:t> </a:t>
            </a:r>
            <a:r>
              <a:rPr lang="en-US" altLang="zh-CN" baseline="0" dirty="0" smtClean="0"/>
              <a:t>line</a:t>
            </a:r>
            <a:r>
              <a:rPr lang="zh-CN" altLang="en-US" baseline="0" dirty="0" smtClean="0"/>
              <a:t> </a:t>
            </a:r>
            <a:r>
              <a:rPr lang="en-US" altLang="zh-CN" baseline="0" dirty="0" smtClean="0"/>
              <a:t>shows</a:t>
            </a:r>
            <a:r>
              <a:rPr lang="zh-CN" altLang="en-US" baseline="0" dirty="0" smtClean="0"/>
              <a:t> </a:t>
            </a:r>
            <a:r>
              <a:rPr lang="en-US" altLang="zh-CN" baseline="0" dirty="0" smtClean="0"/>
              <a:t>the</a:t>
            </a:r>
            <a:r>
              <a:rPr lang="zh-CN" altLang="en-US" baseline="0" dirty="0" smtClean="0"/>
              <a:t> </a:t>
            </a:r>
            <a:r>
              <a:rPr lang="en-US" altLang="zh-CN" baseline="0" dirty="0" smtClean="0"/>
              <a:t>predictions.</a:t>
            </a:r>
            <a:r>
              <a:rPr lang="zh-CN" altLang="en-US" baseline="0" dirty="0" smtClean="0"/>
              <a:t> </a:t>
            </a:r>
            <a:r>
              <a:rPr lang="en-US" altLang="zh-CN" baseline="0" dirty="0" smtClean="0"/>
              <a:t>The</a:t>
            </a:r>
            <a:r>
              <a:rPr lang="zh-CN" altLang="en-US" baseline="0" dirty="0" smtClean="0"/>
              <a:t> </a:t>
            </a:r>
            <a:r>
              <a:rPr lang="en-US" altLang="zh-CN" baseline="0" dirty="0" smtClean="0"/>
              <a:t>shade</a:t>
            </a:r>
            <a:r>
              <a:rPr lang="zh-CN" altLang="en-US" baseline="0" dirty="0" smtClean="0"/>
              <a:t> </a:t>
            </a:r>
            <a:r>
              <a:rPr lang="en-US" altLang="zh-CN" baseline="0" dirty="0" smtClean="0"/>
              <a:t>here</a:t>
            </a:r>
            <a:r>
              <a:rPr lang="zh-CN" altLang="en-US" baseline="0" dirty="0" smtClean="0"/>
              <a:t> </a:t>
            </a:r>
            <a:r>
              <a:rPr lang="en-US" altLang="zh-CN" baseline="0" dirty="0" smtClean="0"/>
              <a:t>is</a:t>
            </a:r>
            <a:r>
              <a:rPr lang="zh-CN" altLang="en-US" baseline="0" dirty="0" smtClean="0"/>
              <a:t> </a:t>
            </a:r>
            <a:r>
              <a:rPr lang="en-US" altLang="zh-CN" baseline="0" dirty="0" smtClean="0"/>
              <a:t>the</a:t>
            </a:r>
            <a:r>
              <a:rPr lang="zh-CN" altLang="en-US" baseline="0" dirty="0" smtClean="0"/>
              <a:t> </a:t>
            </a:r>
            <a:r>
              <a:rPr lang="en-US" altLang="zh-CN" baseline="0" dirty="0" smtClean="0"/>
              <a:t>uncertainty.</a:t>
            </a:r>
            <a:r>
              <a:rPr lang="zh-CN" altLang="en-US" baseline="0" dirty="0" smtClean="0"/>
              <a:t> </a:t>
            </a:r>
            <a:r>
              <a:rPr lang="en-US" altLang="zh-CN" baseline="0" dirty="0" smtClean="0"/>
              <a:t>At</a:t>
            </a:r>
            <a:r>
              <a:rPr lang="zh-CN" altLang="en-US" baseline="0" dirty="0" smtClean="0"/>
              <a:t> </a:t>
            </a:r>
            <a:r>
              <a:rPr lang="en-US" altLang="zh-CN" baseline="0" dirty="0" smtClean="0"/>
              <a:t>the</a:t>
            </a:r>
            <a:r>
              <a:rPr lang="zh-CN" altLang="en-US" baseline="0" dirty="0" smtClean="0"/>
              <a:t> </a:t>
            </a:r>
            <a:r>
              <a:rPr lang="en-US" altLang="zh-CN" baseline="0" dirty="0" smtClean="0"/>
              <a:t>round</a:t>
            </a:r>
            <a:r>
              <a:rPr lang="zh-CN" altLang="en-US" baseline="0" dirty="0" smtClean="0"/>
              <a:t> </a:t>
            </a:r>
            <a:r>
              <a:rPr lang="en-US" altLang="zh-CN" baseline="0" dirty="0" smtClean="0"/>
              <a:t>5,</a:t>
            </a:r>
            <a:r>
              <a:rPr lang="zh-CN" altLang="en-US" baseline="0" dirty="0" smtClean="0"/>
              <a:t> </a:t>
            </a:r>
            <a:r>
              <a:rPr lang="en-US" altLang="zh-CN" baseline="0" dirty="0" smtClean="0"/>
              <a:t>we</a:t>
            </a:r>
            <a:r>
              <a:rPr lang="zh-CN" altLang="en-US" baseline="0" dirty="0" smtClean="0"/>
              <a:t> </a:t>
            </a:r>
            <a:r>
              <a:rPr lang="en-US" altLang="zh-CN" baseline="0" dirty="0" smtClean="0"/>
              <a:t>pick</a:t>
            </a:r>
            <a:r>
              <a:rPr lang="zh-CN" altLang="en-US" baseline="0" dirty="0" smtClean="0"/>
              <a:t> </a:t>
            </a:r>
            <a:r>
              <a:rPr lang="en-US" altLang="zh-CN" baseline="0" dirty="0" smtClean="0"/>
              <a:t>the</a:t>
            </a:r>
            <a:r>
              <a:rPr lang="zh-CN" altLang="en-US" baseline="0" dirty="0" smtClean="0"/>
              <a:t> </a:t>
            </a:r>
            <a:r>
              <a:rPr lang="en-US" altLang="zh-CN" baseline="0" dirty="0" smtClean="0"/>
              <a:t>point</a:t>
            </a:r>
            <a:r>
              <a:rPr lang="zh-CN" altLang="en-US" baseline="0" dirty="0" smtClean="0"/>
              <a:t> </a:t>
            </a:r>
            <a:r>
              <a:rPr lang="en-US" altLang="zh-CN" baseline="0" dirty="0" smtClean="0"/>
              <a:t>which</a:t>
            </a:r>
            <a:r>
              <a:rPr lang="zh-CN" altLang="en-US" baseline="0" dirty="0" smtClean="0"/>
              <a:t> </a:t>
            </a:r>
            <a:r>
              <a:rPr lang="en-US" altLang="zh-CN" baseline="0" dirty="0" smtClean="0"/>
              <a:t>gives</a:t>
            </a:r>
            <a:r>
              <a:rPr lang="zh-CN" altLang="en-US" baseline="0" dirty="0" smtClean="0"/>
              <a:t> </a:t>
            </a:r>
            <a:r>
              <a:rPr lang="en-US" altLang="zh-CN" baseline="0" dirty="0" smtClean="0"/>
              <a:t>the</a:t>
            </a:r>
            <a:r>
              <a:rPr lang="zh-CN" altLang="en-US" baseline="0" dirty="0" smtClean="0"/>
              <a:t> </a:t>
            </a:r>
            <a:r>
              <a:rPr lang="en-US" altLang="zh-CN" baseline="0" dirty="0" smtClean="0"/>
              <a:t>maximum</a:t>
            </a:r>
            <a:r>
              <a:rPr lang="zh-CN" altLang="en-US" baseline="0" dirty="0" smtClean="0"/>
              <a:t> </a:t>
            </a:r>
            <a:r>
              <a:rPr lang="en-US" altLang="zh-CN" baseline="0" dirty="0" smtClean="0"/>
              <a:t>upper</a:t>
            </a:r>
            <a:r>
              <a:rPr lang="zh-CN" altLang="en-US" baseline="0" dirty="0" smtClean="0"/>
              <a:t> </a:t>
            </a:r>
            <a:r>
              <a:rPr lang="en-US" altLang="zh-CN" baseline="0" dirty="0" smtClean="0"/>
              <a:t>confidence</a:t>
            </a:r>
            <a:r>
              <a:rPr lang="zh-CN" altLang="en-US" baseline="0" dirty="0" smtClean="0"/>
              <a:t> </a:t>
            </a:r>
            <a:r>
              <a:rPr lang="en-US" altLang="zh-CN" baseline="0" dirty="0" smtClean="0"/>
              <a:t>bound,</a:t>
            </a:r>
            <a:r>
              <a:rPr lang="zh-CN" altLang="en-US" baseline="0" dirty="0" smtClean="0"/>
              <a:t> </a:t>
            </a:r>
            <a:r>
              <a:rPr lang="en-US" altLang="zh-CN" baseline="0" dirty="0" smtClean="0"/>
              <a:t>observe</a:t>
            </a:r>
            <a:r>
              <a:rPr lang="zh-CN" altLang="en-US" baseline="0" dirty="0" smtClean="0"/>
              <a:t> </a:t>
            </a:r>
            <a:r>
              <a:rPr lang="en-US" altLang="zh-CN" baseline="0" dirty="0" smtClean="0"/>
              <a:t>its</a:t>
            </a:r>
            <a:r>
              <a:rPr lang="zh-CN" altLang="en-US" baseline="0" dirty="0" smtClean="0"/>
              <a:t> </a:t>
            </a:r>
            <a:r>
              <a:rPr lang="en-US" altLang="zh-CN" baseline="0" dirty="0" smtClean="0"/>
              <a:t>label</a:t>
            </a:r>
            <a:r>
              <a:rPr lang="zh-CN" altLang="en-US" baseline="0" dirty="0" smtClean="0"/>
              <a:t> </a:t>
            </a:r>
            <a:r>
              <a:rPr lang="en-US" altLang="zh-CN" baseline="0" dirty="0" smtClean="0"/>
              <a:t>and</a:t>
            </a:r>
            <a:r>
              <a:rPr lang="zh-CN" altLang="en-US" baseline="0" dirty="0" smtClean="0"/>
              <a:t> </a:t>
            </a:r>
            <a:r>
              <a:rPr lang="en-US" altLang="zh-CN" baseline="0" dirty="0" smtClean="0"/>
              <a:t>then</a:t>
            </a:r>
            <a:r>
              <a:rPr lang="zh-CN" altLang="en-US" baseline="0" dirty="0" smtClean="0"/>
              <a:t> </a:t>
            </a:r>
            <a:r>
              <a:rPr lang="en-US" altLang="zh-CN" baseline="0" dirty="0" smtClean="0"/>
              <a:t>predicts</a:t>
            </a:r>
            <a:r>
              <a:rPr lang="zh-CN" altLang="en-US" baseline="0" dirty="0" smtClean="0"/>
              <a:t> </a:t>
            </a:r>
            <a:r>
              <a:rPr lang="en-US" altLang="zh-CN" baseline="0" dirty="0" smtClean="0"/>
              <a:t>the</a:t>
            </a:r>
            <a:r>
              <a:rPr lang="zh-CN" altLang="en-US" baseline="0" dirty="0" smtClean="0"/>
              <a:t> </a:t>
            </a:r>
            <a:r>
              <a:rPr lang="en-US" altLang="zh-CN" baseline="0" dirty="0" smtClean="0"/>
              <a:t>new</a:t>
            </a:r>
            <a:r>
              <a:rPr lang="zh-CN" altLang="en-US" baseline="0" dirty="0" smtClean="0"/>
              <a:t> </a:t>
            </a:r>
            <a:r>
              <a:rPr lang="en-US" altLang="zh-CN" baseline="0" dirty="0" smtClean="0"/>
              <a:t>mean</a:t>
            </a:r>
            <a:r>
              <a:rPr lang="zh-CN" altLang="en-US" baseline="0" dirty="0" smtClean="0"/>
              <a:t> </a:t>
            </a:r>
            <a:r>
              <a:rPr lang="en-US" altLang="zh-CN" baseline="0" dirty="0" smtClean="0"/>
              <a:t>and</a:t>
            </a:r>
            <a:r>
              <a:rPr lang="zh-CN" altLang="en-US" baseline="0" dirty="0" smtClean="0"/>
              <a:t> </a:t>
            </a:r>
            <a:r>
              <a:rPr lang="en-US" altLang="zh-CN" baseline="0" dirty="0" err="1" smtClean="0"/>
              <a:t>std</a:t>
            </a:r>
            <a:r>
              <a:rPr lang="en-US" altLang="zh-CN" baseline="0" dirty="0" smtClean="0"/>
              <a:t>,</a:t>
            </a:r>
            <a:r>
              <a:rPr lang="zh-CN" altLang="en-US" baseline="0" dirty="0" smtClean="0"/>
              <a:t> </a:t>
            </a:r>
            <a:r>
              <a:rPr lang="en-US" altLang="zh-CN" baseline="0" dirty="0" smtClean="0"/>
              <a:t>based</a:t>
            </a:r>
            <a:r>
              <a:rPr lang="zh-CN" altLang="en-US" baseline="0" dirty="0" smtClean="0"/>
              <a:t> </a:t>
            </a:r>
            <a:r>
              <a:rPr lang="en-US" altLang="zh-CN" baseline="0" dirty="0" smtClean="0"/>
              <a:t>on</a:t>
            </a:r>
            <a:r>
              <a:rPr lang="zh-CN" altLang="en-US" baseline="0" dirty="0" smtClean="0"/>
              <a:t> </a:t>
            </a:r>
            <a:r>
              <a:rPr lang="en-US" altLang="zh-CN" baseline="0" dirty="0" smtClean="0"/>
              <a:t>which</a:t>
            </a:r>
            <a:r>
              <a:rPr lang="zh-CN" altLang="en-US" baseline="0" dirty="0" smtClean="0"/>
              <a:t> </a:t>
            </a:r>
            <a:r>
              <a:rPr lang="en-US" altLang="zh-CN" baseline="0" dirty="0" smtClean="0"/>
              <a:t>we</a:t>
            </a:r>
            <a:r>
              <a:rPr lang="zh-CN" altLang="en-US" baseline="0" dirty="0" smtClean="0"/>
              <a:t> </a:t>
            </a:r>
            <a:r>
              <a:rPr lang="en-US" altLang="zh-CN" baseline="0" dirty="0" smtClean="0"/>
              <a:t>select</a:t>
            </a:r>
            <a:r>
              <a:rPr lang="zh-CN" altLang="en-US" baseline="0" dirty="0" smtClean="0"/>
              <a:t> </a:t>
            </a:r>
            <a:r>
              <a:rPr lang="en-US" altLang="zh-CN" baseline="0" dirty="0" smtClean="0"/>
              <a:t>the</a:t>
            </a:r>
            <a:r>
              <a:rPr lang="zh-CN" altLang="en-US" baseline="0" dirty="0" smtClean="0"/>
              <a:t> </a:t>
            </a:r>
            <a:r>
              <a:rPr lang="en-US" altLang="zh-CN" baseline="0" dirty="0" smtClean="0"/>
              <a:t>new</a:t>
            </a:r>
            <a:r>
              <a:rPr lang="zh-CN" altLang="en-US" baseline="0" dirty="0" smtClean="0"/>
              <a:t> </a:t>
            </a:r>
            <a:r>
              <a:rPr lang="en-US" altLang="zh-CN" baseline="0" dirty="0" smtClean="0"/>
              <a:t>recommendations</a:t>
            </a:r>
            <a:r>
              <a:rPr lang="zh-CN" altLang="en-US" baseline="0" dirty="0" smtClean="0"/>
              <a:t> </a:t>
            </a:r>
            <a:r>
              <a:rPr lang="en-US" altLang="zh-CN" baseline="0" dirty="0" smtClean="0"/>
              <a:t>on</a:t>
            </a:r>
            <a:r>
              <a:rPr lang="zh-CN" altLang="en-US" baseline="0" dirty="0" smtClean="0"/>
              <a:t> </a:t>
            </a:r>
            <a:r>
              <a:rPr lang="en-US" altLang="zh-CN" baseline="0" dirty="0" smtClean="0"/>
              <a:t>round</a:t>
            </a:r>
            <a:r>
              <a:rPr lang="zh-CN" altLang="en-US" baseline="0" dirty="0" smtClean="0"/>
              <a:t> </a:t>
            </a:r>
            <a:r>
              <a:rPr lang="en-US" altLang="zh-CN" baseline="0" dirty="0" smtClean="0"/>
              <a:t>6.</a:t>
            </a:r>
            <a:r>
              <a:rPr lang="zh-CN" altLang="en-US" baseline="0" dirty="0" smtClean="0"/>
              <a:t> </a:t>
            </a:r>
            <a:endParaRPr lang="en-US" baseline="0" dirty="0" smtClean="0"/>
          </a:p>
          <a:p>
            <a:endParaRPr lang="en-US" baseline="0" dirty="0" smtClean="0"/>
          </a:p>
          <a:p>
            <a:r>
              <a:rPr lang="en-US" baseline="0" dirty="0" smtClean="0"/>
              <a:t>The UCB algorithm actually balance the exploration and exploitation in terms of decision making with uncertainty. One the one hand, we would like explore the regions we have no or very little knowledge about, to figure out whether there is sequence inside those regions which give us good labels. On the other hand, we want to select the regions where we have observed high label, to optimize our choices. The UCB algorithms balance it by carefully choosing beta. </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15</a:t>
            </a:fld>
            <a:endParaRPr lang="en-AU"/>
          </a:p>
        </p:txBody>
      </p:sp>
    </p:spTree>
    <p:extLst>
      <p:ext uri="{BB962C8B-B14F-4D97-AF65-F5344CB8AC3E}">
        <p14:creationId xmlns:p14="http://schemas.microsoft.com/office/powerpoint/2010/main" val="19248777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GP gives us posterior</a:t>
            </a:r>
            <a:r>
              <a:rPr lang="en-US" baseline="0" dirty="0" smtClean="0"/>
              <a:t> mean and </a:t>
            </a:r>
            <a:r>
              <a:rPr lang="en-US" baseline="0" dirty="0" err="1" smtClean="0"/>
              <a:t>std</a:t>
            </a:r>
            <a:r>
              <a:rPr lang="en-US" baseline="0" dirty="0" smtClean="0"/>
              <a:t>, then the upper confidence bound algorithm computes the upper confidence bound of the predictions by adding up the mean and </a:t>
            </a:r>
            <a:r>
              <a:rPr lang="en-US" baseline="0" dirty="0" err="1" smtClean="0"/>
              <a:t>std</a:t>
            </a:r>
            <a:r>
              <a:rPr lang="en-US" baseline="0" dirty="0" smtClean="0"/>
              <a:t>, where beta is </a:t>
            </a:r>
            <a:r>
              <a:rPr lang="en-US" baseline="0" dirty="0" err="1" smtClean="0"/>
              <a:t>hyperparameter</a:t>
            </a:r>
            <a:r>
              <a:rPr lang="en-US" baseline="0" dirty="0" smtClean="0"/>
              <a:t> balance the mean and std. For each round, we basically pick the sequence gives the maximum upper confidence bound.</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16</a:t>
            </a:fld>
            <a:endParaRPr lang="en-AU"/>
          </a:p>
        </p:txBody>
      </p:sp>
    </p:spTree>
    <p:extLst>
      <p:ext uri="{BB962C8B-B14F-4D97-AF65-F5344CB8AC3E}">
        <p14:creationId xmlns:p14="http://schemas.microsoft.com/office/powerpoint/2010/main" val="1199034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17</a:t>
            </a:fld>
            <a:endParaRPr lang="en-AU"/>
          </a:p>
        </p:txBody>
      </p:sp>
    </p:spTree>
    <p:extLst>
      <p:ext uri="{BB962C8B-B14F-4D97-AF65-F5344CB8AC3E}">
        <p14:creationId xmlns:p14="http://schemas.microsoft.com/office/powerpoint/2010/main" val="16352286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baseline="0" dirty="0" smtClean="0"/>
              <a:t>W</a:t>
            </a:r>
            <a:r>
              <a:rPr lang="en-US" baseline="0" dirty="0" smtClean="0"/>
              <a:t>e design the first round sequences in three groups</a:t>
            </a:r>
            <a:r>
              <a:rPr lang="en-US" altLang="zh-CN" baseline="0" dirty="0" smtClean="0"/>
              <a:t>,</a:t>
            </a:r>
            <a:r>
              <a:rPr lang="zh-CN" altLang="en-US" baseline="0" dirty="0" smtClean="0"/>
              <a:t> </a:t>
            </a:r>
            <a:r>
              <a:rPr lang="en-US" altLang="zh-CN" baseline="0" dirty="0" smtClean="0"/>
              <a:t>where</a:t>
            </a:r>
            <a:r>
              <a:rPr lang="zh-CN" altLang="en-US" baseline="0" dirty="0" smtClean="0"/>
              <a:t> </a:t>
            </a:r>
            <a:r>
              <a:rPr lang="en-US" altLang="zh-CN" baseline="0" dirty="0" smtClean="0"/>
              <a:t>the</a:t>
            </a:r>
            <a:r>
              <a:rPr lang="zh-CN" altLang="en-US" baseline="0" dirty="0" smtClean="0"/>
              <a:t> </a:t>
            </a:r>
            <a:r>
              <a:rPr lang="en-US" altLang="zh-CN" baseline="0" dirty="0" smtClean="0"/>
              <a:t>first</a:t>
            </a:r>
            <a:r>
              <a:rPr lang="zh-CN" altLang="en-US" baseline="0" dirty="0" smtClean="0"/>
              <a:t> </a:t>
            </a:r>
            <a:r>
              <a:rPr lang="en-US" altLang="zh-CN" baseline="0" dirty="0" smtClean="0"/>
              <a:t>two</a:t>
            </a:r>
            <a:r>
              <a:rPr lang="zh-CN" altLang="en-US" baseline="0" dirty="0" smtClean="0"/>
              <a:t> </a:t>
            </a:r>
            <a:r>
              <a:rPr lang="en-US" altLang="zh-CN" baseline="0" dirty="0" smtClean="0"/>
              <a:t>groups</a:t>
            </a:r>
            <a:r>
              <a:rPr lang="zh-CN" altLang="en-US" baseline="0" dirty="0" smtClean="0"/>
              <a:t> </a:t>
            </a:r>
            <a:r>
              <a:rPr lang="en-US" altLang="zh-CN" baseline="0" dirty="0" smtClean="0"/>
              <a:t>as</a:t>
            </a:r>
            <a:r>
              <a:rPr lang="zh-CN" altLang="en-US" baseline="0" dirty="0" smtClean="0"/>
              <a:t> </a:t>
            </a:r>
            <a:r>
              <a:rPr lang="en-US" altLang="zh-CN" baseline="0" dirty="0" smtClean="0"/>
              <a:t>experimental</a:t>
            </a:r>
            <a:r>
              <a:rPr lang="zh-CN" altLang="en-US" baseline="0" dirty="0" smtClean="0"/>
              <a:t> </a:t>
            </a:r>
            <a:r>
              <a:rPr lang="en-US" altLang="zh-CN" baseline="0" dirty="0" smtClean="0"/>
              <a:t>control.</a:t>
            </a:r>
            <a:r>
              <a:rPr lang="zh-CN" altLang="en-US" baseline="0" dirty="0" smtClean="0"/>
              <a:t> </a:t>
            </a:r>
            <a:endParaRPr lang="en-US" altLang="zh-CN" baseline="0" dirty="0" smtClean="0"/>
          </a:p>
          <a:p>
            <a:endParaRPr lang="en-US" altLang="zh-CN" baseline="0" dirty="0" smtClean="0"/>
          </a:p>
          <a:p>
            <a:r>
              <a:rPr lang="en-US" altLang="zh-CN" baseline="0" dirty="0" smtClean="0"/>
              <a:t>For</a:t>
            </a:r>
            <a:r>
              <a:rPr lang="zh-CN" altLang="en-US" baseline="0" dirty="0" smtClean="0"/>
              <a:t> </a:t>
            </a:r>
            <a:r>
              <a:rPr lang="en-US" altLang="zh-CN" baseline="0" dirty="0" smtClean="0"/>
              <a:t>the</a:t>
            </a:r>
            <a:r>
              <a:rPr lang="zh-CN" altLang="en-US" baseline="0" dirty="0" smtClean="0"/>
              <a:t> </a:t>
            </a:r>
            <a:r>
              <a:rPr lang="en-US" altLang="zh-CN" baseline="0" dirty="0" smtClean="0"/>
              <a:t>SBP</a:t>
            </a:r>
            <a:r>
              <a:rPr lang="zh-CN" altLang="en-US" baseline="0" dirty="0" smtClean="0"/>
              <a:t> </a:t>
            </a:r>
            <a:r>
              <a:rPr lang="en-US" altLang="zh-CN" baseline="0" dirty="0" smtClean="0"/>
              <a:t>group,</a:t>
            </a:r>
            <a:r>
              <a:rPr lang="zh-CN" altLang="en-US" baseline="0" dirty="0" smtClean="0"/>
              <a:t> </a:t>
            </a:r>
            <a:r>
              <a:rPr lang="en-US" altLang="zh-CN" baseline="0" dirty="0" smtClean="0"/>
              <a:t>we</a:t>
            </a:r>
            <a:r>
              <a:rPr lang="zh-CN" altLang="en-US" baseline="0" dirty="0" smtClean="0"/>
              <a:t> </a:t>
            </a:r>
            <a:r>
              <a:rPr lang="en-US" altLang="zh-CN" baseline="0" dirty="0" smtClean="0"/>
              <a:t>decide</a:t>
            </a:r>
            <a:r>
              <a:rPr lang="zh-CN" altLang="en-US" baseline="0" dirty="0" smtClean="0"/>
              <a:t> </a:t>
            </a:r>
            <a:r>
              <a:rPr lang="en-US" altLang="zh-CN" baseline="0" dirty="0" smtClean="0"/>
              <a:t>to</a:t>
            </a:r>
            <a:r>
              <a:rPr lang="zh-CN" altLang="en-US" baseline="0" dirty="0" smtClean="0"/>
              <a:t> </a:t>
            </a:r>
            <a:r>
              <a:rPr lang="en-US" altLang="zh-CN" baseline="0" dirty="0" smtClean="0"/>
              <a:t>change</a:t>
            </a:r>
            <a:r>
              <a:rPr lang="zh-CN" altLang="en-US" baseline="0" dirty="0" smtClean="0"/>
              <a:t> </a:t>
            </a:r>
            <a:r>
              <a:rPr lang="en-US" altLang="zh-CN" baseline="0" dirty="0" smtClean="0"/>
              <a:t>for</a:t>
            </a:r>
            <a:r>
              <a:rPr lang="zh-CN" altLang="en-US" baseline="0" dirty="0" smtClean="0"/>
              <a:t> </a:t>
            </a:r>
            <a:r>
              <a:rPr lang="en-US" altLang="zh-CN" baseline="0" dirty="0" smtClean="0"/>
              <a:t>each</a:t>
            </a:r>
            <a:r>
              <a:rPr lang="zh-CN" altLang="en-US" baseline="0" dirty="0" smtClean="0"/>
              <a:t> </a:t>
            </a:r>
            <a:r>
              <a:rPr lang="en-US" altLang="zh-CN" baseline="0" dirty="0" smtClean="0"/>
              <a:t>position</a:t>
            </a:r>
            <a:r>
              <a:rPr lang="zh-CN" altLang="en-US" baseline="0" dirty="0" smtClean="0"/>
              <a:t> </a:t>
            </a:r>
            <a:r>
              <a:rPr lang="en-US" altLang="zh-CN" baseline="0" dirty="0" smtClean="0"/>
              <a:t>rather</a:t>
            </a:r>
            <a:r>
              <a:rPr lang="zh-CN" altLang="en-US" baseline="0" dirty="0" smtClean="0"/>
              <a:t> </a:t>
            </a:r>
            <a:r>
              <a:rPr lang="en-US" altLang="zh-CN" baseline="0" dirty="0" smtClean="0"/>
              <a:t>than</a:t>
            </a:r>
            <a:r>
              <a:rPr lang="zh-CN" altLang="en-US" baseline="0" dirty="0" smtClean="0"/>
              <a:t> </a:t>
            </a:r>
            <a:r>
              <a:rPr lang="en-US" altLang="zh-CN" baseline="0" dirty="0" smtClean="0"/>
              <a:t>the</a:t>
            </a:r>
            <a:r>
              <a:rPr lang="zh-CN" altLang="en-US" baseline="0" dirty="0" smtClean="0"/>
              <a:t> </a:t>
            </a:r>
            <a:r>
              <a:rPr lang="en-US" altLang="zh-CN" baseline="0" dirty="0" smtClean="0"/>
              <a:t>central</a:t>
            </a:r>
            <a:r>
              <a:rPr lang="zh-CN" altLang="en-US" baseline="0" dirty="0" smtClean="0"/>
              <a:t> </a:t>
            </a:r>
            <a:r>
              <a:rPr lang="en-US" altLang="zh-CN" baseline="0" dirty="0" smtClean="0"/>
              <a:t>6</a:t>
            </a:r>
            <a:r>
              <a:rPr lang="zh-CN" altLang="en-US" baseline="0" dirty="0" smtClean="0"/>
              <a:t> </a:t>
            </a:r>
            <a:r>
              <a:rPr lang="en-US" altLang="zh-CN" baseline="0" dirty="0" smtClean="0"/>
              <a:t>positions,</a:t>
            </a:r>
            <a:r>
              <a:rPr lang="zh-CN" altLang="en-US" baseline="0" dirty="0" smtClean="0"/>
              <a:t> </a:t>
            </a:r>
            <a:r>
              <a:rPr lang="en-US" altLang="zh-CN" baseline="0" dirty="0" smtClean="0"/>
              <a:t>to</a:t>
            </a:r>
            <a:r>
              <a:rPr lang="zh-CN" altLang="en-US" baseline="0" dirty="0" smtClean="0"/>
              <a:t> </a:t>
            </a:r>
            <a:r>
              <a:rPr lang="en-US" altLang="zh-CN" baseline="0" dirty="0" smtClean="0"/>
              <a:t>get</a:t>
            </a:r>
            <a:r>
              <a:rPr lang="zh-CN" altLang="en-US" baseline="0" dirty="0" smtClean="0"/>
              <a:t> </a:t>
            </a:r>
            <a:r>
              <a:rPr lang="en-US" altLang="zh-CN" baseline="0" dirty="0" smtClean="0"/>
              <a:t>a</a:t>
            </a:r>
            <a:r>
              <a:rPr lang="zh-CN" altLang="en-US" baseline="0" dirty="0" smtClean="0"/>
              <a:t> </a:t>
            </a:r>
            <a:r>
              <a:rPr lang="en-US" altLang="zh-CN" baseline="0" dirty="0" smtClean="0"/>
              <a:t>better</a:t>
            </a:r>
            <a:r>
              <a:rPr lang="zh-CN" altLang="en-US" baseline="0" dirty="0" smtClean="0"/>
              <a:t> </a:t>
            </a:r>
            <a:r>
              <a:rPr lang="en-US" altLang="zh-CN" baseline="0" dirty="0" smtClean="0"/>
              <a:t>understanding</a:t>
            </a:r>
            <a:r>
              <a:rPr lang="zh-CN" altLang="en-US" baseline="0" dirty="0" smtClean="0"/>
              <a:t> </a:t>
            </a:r>
            <a:r>
              <a:rPr lang="en-US" altLang="zh-CN" baseline="0" dirty="0" smtClean="0"/>
              <a:t>how</a:t>
            </a:r>
            <a:r>
              <a:rPr lang="zh-CN" altLang="en-US" baseline="0" dirty="0" smtClean="0"/>
              <a:t> </a:t>
            </a:r>
            <a:r>
              <a:rPr lang="en-US" altLang="zh-CN" baseline="0" dirty="0" smtClean="0"/>
              <a:t>other</a:t>
            </a:r>
            <a:r>
              <a:rPr lang="zh-CN" altLang="en-US" baseline="0" dirty="0" smtClean="0"/>
              <a:t> </a:t>
            </a:r>
            <a:r>
              <a:rPr lang="en-US" altLang="zh-CN" baseline="0" dirty="0" smtClean="0"/>
              <a:t>positions</a:t>
            </a:r>
            <a:r>
              <a:rPr lang="zh-CN" altLang="en-US" baseline="0" dirty="0" smtClean="0"/>
              <a:t> </a:t>
            </a:r>
            <a:r>
              <a:rPr lang="en-US" altLang="zh-CN" baseline="0" dirty="0" smtClean="0"/>
              <a:t>influences</a:t>
            </a:r>
            <a:r>
              <a:rPr lang="zh-CN" altLang="en-US" baseline="0" dirty="0" smtClean="0"/>
              <a:t> </a:t>
            </a:r>
            <a:r>
              <a:rPr lang="en-US" altLang="zh-CN" baseline="0" dirty="0" smtClean="0"/>
              <a:t>the</a:t>
            </a:r>
            <a:r>
              <a:rPr lang="zh-CN" altLang="en-US" baseline="0" dirty="0" smtClean="0"/>
              <a:t> </a:t>
            </a:r>
            <a:r>
              <a:rPr lang="en-US" altLang="zh-CN" baseline="0" dirty="0" smtClean="0"/>
              <a:t>GFP</a:t>
            </a:r>
            <a:r>
              <a:rPr lang="zh-CN" altLang="en-US" baseline="0" dirty="0" smtClean="0"/>
              <a:t> </a:t>
            </a:r>
            <a:r>
              <a:rPr lang="en-US" altLang="zh-CN" baseline="0" dirty="0" smtClean="0"/>
              <a:t>level.</a:t>
            </a:r>
          </a:p>
          <a:p>
            <a:r>
              <a:rPr lang="en-US" altLang="zh-CN" baseline="0" dirty="0" smtClean="0"/>
              <a:t>For</a:t>
            </a:r>
            <a:r>
              <a:rPr lang="zh-CN" altLang="en-US" baseline="0" dirty="0" smtClean="0"/>
              <a:t> </a:t>
            </a:r>
            <a:r>
              <a:rPr lang="en-US" altLang="zh-CN" baseline="0" dirty="0" smtClean="0"/>
              <a:t>the</a:t>
            </a:r>
            <a:r>
              <a:rPr lang="zh-CN" altLang="en-US" baseline="0" dirty="0" smtClean="0"/>
              <a:t> </a:t>
            </a:r>
            <a:r>
              <a:rPr lang="en-US" altLang="zh-CN" baseline="0" dirty="0" smtClean="0"/>
              <a:t>rest</a:t>
            </a:r>
            <a:r>
              <a:rPr lang="zh-CN" altLang="en-US" baseline="0" dirty="0" smtClean="0"/>
              <a:t> </a:t>
            </a:r>
            <a:r>
              <a:rPr lang="en-US" altLang="zh-CN" baseline="0" dirty="0" smtClean="0"/>
              <a:t>of</a:t>
            </a:r>
            <a:r>
              <a:rPr lang="zh-CN" altLang="en-US" baseline="0" dirty="0" smtClean="0"/>
              <a:t> </a:t>
            </a:r>
            <a:r>
              <a:rPr lang="en-US" altLang="zh-CN" baseline="0" dirty="0" smtClean="0"/>
              <a:t>two</a:t>
            </a:r>
            <a:r>
              <a:rPr lang="zh-CN" altLang="en-US" baseline="0" dirty="0" smtClean="0"/>
              <a:t> </a:t>
            </a:r>
            <a:r>
              <a:rPr lang="en-US" altLang="zh-CN" baseline="0" dirty="0" smtClean="0"/>
              <a:t>groups,</a:t>
            </a:r>
            <a:r>
              <a:rPr lang="zh-CN" altLang="en-US" baseline="0" dirty="0" smtClean="0"/>
              <a:t> </a:t>
            </a:r>
            <a:r>
              <a:rPr lang="en-US" altLang="zh-CN" baseline="0" dirty="0" smtClean="0"/>
              <a:t>we</a:t>
            </a:r>
            <a:r>
              <a:rPr lang="zh-CN" altLang="en-US" baseline="0" dirty="0" smtClean="0"/>
              <a:t> </a:t>
            </a:r>
            <a:r>
              <a:rPr lang="en-US" altLang="zh-CN" baseline="0" dirty="0" smtClean="0"/>
              <a:t>limit</a:t>
            </a:r>
            <a:r>
              <a:rPr lang="zh-CN" altLang="en-US" baseline="0" dirty="0" smtClean="0"/>
              <a:t> </a:t>
            </a:r>
            <a:r>
              <a:rPr lang="en-US" altLang="zh-CN" baseline="0" dirty="0" smtClean="0"/>
              <a:t>our</a:t>
            </a:r>
            <a:r>
              <a:rPr lang="zh-CN" altLang="en-US" baseline="0" dirty="0" smtClean="0"/>
              <a:t> </a:t>
            </a:r>
            <a:r>
              <a:rPr lang="en-US" altLang="zh-CN" baseline="0" dirty="0" smtClean="0"/>
              <a:t>design</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central</a:t>
            </a:r>
            <a:r>
              <a:rPr lang="zh-CN" altLang="en-US" baseline="0" dirty="0" smtClean="0"/>
              <a:t> </a:t>
            </a:r>
            <a:r>
              <a:rPr lang="en-US" altLang="zh-CN" baseline="0" dirty="0" smtClean="0"/>
              <a:t>positions,</a:t>
            </a:r>
            <a:r>
              <a:rPr lang="zh-CN" altLang="en-US" baseline="0" dirty="0" smtClean="0"/>
              <a:t> </a:t>
            </a:r>
            <a:r>
              <a:rPr lang="en-US" altLang="zh-CN" baseline="0" dirty="0" smtClean="0"/>
              <a:t>to</a:t>
            </a:r>
            <a:r>
              <a:rPr lang="zh-CN" altLang="en-US" baseline="0" dirty="0" smtClean="0"/>
              <a:t> </a:t>
            </a:r>
            <a:r>
              <a:rPr lang="en-US" altLang="zh-CN" baseline="0" dirty="0" smtClean="0"/>
              <a:t>focus</a:t>
            </a:r>
            <a:r>
              <a:rPr lang="zh-CN" altLang="en-US" baseline="0" dirty="0" smtClean="0"/>
              <a:t> </a:t>
            </a:r>
            <a:r>
              <a:rPr lang="en-US" altLang="zh-CN" baseline="0" dirty="0" smtClean="0"/>
              <a:t>the</a:t>
            </a:r>
            <a:r>
              <a:rPr lang="zh-CN" altLang="en-US" baseline="0" dirty="0" smtClean="0"/>
              <a:t> </a:t>
            </a:r>
            <a:r>
              <a:rPr lang="en-US" altLang="zh-CN" baseline="0" dirty="0" smtClean="0"/>
              <a:t>part</a:t>
            </a:r>
            <a:r>
              <a:rPr lang="zh-CN" altLang="en-US" baseline="0" dirty="0" smtClean="0"/>
              <a:t> </a:t>
            </a:r>
            <a:r>
              <a:rPr lang="en-US" altLang="zh-CN" baseline="0" dirty="0" smtClean="0"/>
              <a:t>is</a:t>
            </a:r>
            <a:r>
              <a:rPr lang="zh-CN" altLang="en-US" baseline="0" dirty="0" smtClean="0"/>
              <a:t> </a:t>
            </a:r>
            <a:r>
              <a:rPr lang="en-US" altLang="zh-CN" baseline="0" dirty="0" smtClean="0"/>
              <a:t>known</a:t>
            </a:r>
            <a:r>
              <a:rPr lang="zh-CN" altLang="en-US" baseline="0" dirty="0" smtClean="0"/>
              <a:t> </a:t>
            </a:r>
            <a:r>
              <a:rPr lang="en-US" altLang="zh-CN" baseline="0" dirty="0" smtClean="0"/>
              <a:t>to</a:t>
            </a:r>
            <a:r>
              <a:rPr lang="zh-CN" altLang="en-US" baseline="0" dirty="0" smtClean="0"/>
              <a:t> </a:t>
            </a:r>
            <a:r>
              <a:rPr lang="en-US" altLang="zh-CN" baseline="0" dirty="0" smtClean="0"/>
              <a:t>have</a:t>
            </a:r>
            <a:r>
              <a:rPr lang="zh-CN" altLang="en-US" baseline="0" dirty="0" smtClean="0"/>
              <a:t> </a:t>
            </a:r>
            <a:r>
              <a:rPr lang="en-US" altLang="zh-CN" baseline="0" dirty="0" smtClean="0"/>
              <a:t>most</a:t>
            </a:r>
            <a:r>
              <a:rPr lang="zh-CN" altLang="en-US" baseline="0" dirty="0" smtClean="0"/>
              <a:t> </a:t>
            </a:r>
            <a:r>
              <a:rPr lang="en-US" altLang="zh-CN" baseline="0" dirty="0" smtClean="0"/>
              <a:t>influence</a:t>
            </a:r>
            <a:r>
              <a:rPr lang="zh-CN" altLang="en-US" baseline="0" dirty="0" smtClean="0"/>
              <a:t> </a:t>
            </a:r>
            <a:r>
              <a:rPr lang="en-US" altLang="zh-CN" baseline="0" dirty="0" smtClean="0"/>
              <a:t>to</a:t>
            </a:r>
            <a:r>
              <a:rPr lang="zh-CN" altLang="en-US" baseline="0" dirty="0" smtClean="0"/>
              <a:t> </a:t>
            </a:r>
            <a:r>
              <a:rPr lang="en-US" altLang="zh-CN" baseline="0" dirty="0" smtClean="0"/>
              <a:t>the</a:t>
            </a:r>
            <a:r>
              <a:rPr lang="zh-CN" altLang="en-US" baseline="0" dirty="0" smtClean="0"/>
              <a:t> </a:t>
            </a:r>
            <a:r>
              <a:rPr lang="en-US" altLang="zh-CN" baseline="0" dirty="0" smtClean="0"/>
              <a:t>GFP</a:t>
            </a:r>
            <a:r>
              <a:rPr lang="zh-CN" altLang="en-US" baseline="0" dirty="0" smtClean="0"/>
              <a:t> </a:t>
            </a:r>
            <a:r>
              <a:rPr lang="en-US" altLang="zh-CN" baseline="0" smtClean="0"/>
              <a:t>performance.</a:t>
            </a:r>
            <a:r>
              <a:rPr lang="zh-CN" altLang="en-US" baseline="0" dirty="0" smtClean="0"/>
              <a:t> </a:t>
            </a:r>
            <a:endParaRPr lang="en-US" altLang="zh-CN" baseline="0" dirty="0" smtClean="0"/>
          </a:p>
          <a:p>
            <a:endParaRPr lang="en-US" baseline="0" dirty="0" smtClean="0"/>
          </a:p>
          <a:p>
            <a:r>
              <a:rPr lang="en-US" baseline="0" dirty="0" smtClean="0"/>
              <a:t>For the ML design, we based on around 200 RBS data provided by Jarvis.</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18</a:t>
            </a:fld>
            <a:endParaRPr lang="en-AU"/>
          </a:p>
        </p:txBody>
      </p:sp>
    </p:spTree>
    <p:extLst>
      <p:ext uri="{BB962C8B-B14F-4D97-AF65-F5344CB8AC3E}">
        <p14:creationId xmlns:p14="http://schemas.microsoft.com/office/powerpoint/2010/main" val="7645274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show the similarities</a:t>
            </a:r>
            <a:r>
              <a:rPr lang="en-US" baseline="0" dirty="0" smtClean="0"/>
              <a:t> of sequences insides of second group and third group respectively</a:t>
            </a:r>
            <a:r>
              <a:rPr lang="zh-CN" altLang="en-US" baseline="0" dirty="0" smtClean="0"/>
              <a:t> </a:t>
            </a:r>
            <a:r>
              <a:rPr lang="en-US" altLang="zh-CN" baseline="0" dirty="0" smtClean="0"/>
              <a:t>via</a:t>
            </a:r>
            <a:r>
              <a:rPr lang="zh-CN" altLang="en-US" baseline="0" dirty="0" smtClean="0"/>
              <a:t> </a:t>
            </a:r>
            <a:r>
              <a:rPr lang="en-US" altLang="zh-CN" baseline="0" dirty="0" smtClean="0"/>
              <a:t>the</a:t>
            </a:r>
            <a:r>
              <a:rPr lang="zh-CN" altLang="en-US" baseline="0" dirty="0" smtClean="0"/>
              <a:t> </a:t>
            </a:r>
            <a:r>
              <a:rPr lang="en-US" altLang="zh-CN" baseline="0" dirty="0" err="1" smtClean="0"/>
              <a:t>heatmap</a:t>
            </a:r>
            <a:r>
              <a:rPr lang="en-US" altLang="zh-CN" baseline="0" dirty="0" smtClean="0"/>
              <a:t>,</a:t>
            </a:r>
            <a:r>
              <a:rPr lang="zh-CN" altLang="en-US" baseline="0" dirty="0" smtClean="0"/>
              <a:t> </a:t>
            </a:r>
            <a:r>
              <a:rPr lang="en-US" altLang="zh-CN" baseline="0" dirty="0" smtClean="0"/>
              <a:t>where</a:t>
            </a:r>
            <a:r>
              <a:rPr lang="zh-CN" altLang="en-US" baseline="0" dirty="0" smtClean="0"/>
              <a:t> </a:t>
            </a:r>
            <a:r>
              <a:rPr lang="en-US" altLang="zh-CN" baseline="0" dirty="0" smtClean="0"/>
              <a:t>x</a:t>
            </a:r>
            <a:r>
              <a:rPr lang="zh-CN" altLang="en-US" baseline="0" dirty="0" smtClean="0"/>
              <a:t> </a:t>
            </a:r>
            <a:r>
              <a:rPr lang="en-US" altLang="zh-CN" baseline="0" dirty="0" smtClean="0"/>
              <a:t>and</a:t>
            </a:r>
            <a:r>
              <a:rPr lang="zh-CN" altLang="en-US" baseline="0" dirty="0" smtClean="0"/>
              <a:t> </a:t>
            </a:r>
            <a:r>
              <a:rPr lang="en-US" altLang="zh-CN" baseline="0" dirty="0" smtClean="0"/>
              <a:t>y</a:t>
            </a:r>
            <a:r>
              <a:rPr lang="zh-CN" altLang="en-US" baseline="0" dirty="0" smtClean="0"/>
              <a:t> </a:t>
            </a:r>
            <a:r>
              <a:rPr lang="en-US" altLang="zh-CN" baseline="0" dirty="0" smtClean="0"/>
              <a:t>axis</a:t>
            </a:r>
            <a:r>
              <a:rPr lang="zh-CN" altLang="en-US" baseline="0" dirty="0" smtClean="0"/>
              <a:t> </a:t>
            </a:r>
            <a:r>
              <a:rPr lang="en-US" altLang="zh-CN" baseline="0" dirty="0" smtClean="0"/>
              <a:t>represents</a:t>
            </a:r>
            <a:r>
              <a:rPr lang="zh-CN" altLang="en-US" baseline="0" dirty="0" smtClean="0"/>
              <a:t> </a:t>
            </a:r>
            <a:r>
              <a:rPr lang="en-US" altLang="zh-CN" baseline="0" dirty="0" smtClean="0"/>
              <a:t>the</a:t>
            </a:r>
            <a:r>
              <a:rPr lang="zh-CN" altLang="en-US" baseline="0" dirty="0" smtClean="0"/>
              <a:t> </a:t>
            </a:r>
            <a:r>
              <a:rPr lang="en-US" altLang="zh-CN" baseline="0" dirty="0" smtClean="0"/>
              <a:t>sequences.</a:t>
            </a:r>
            <a:r>
              <a:rPr lang="zh-CN" altLang="en-US" baseline="0" dirty="0" smtClean="0"/>
              <a:t> </a:t>
            </a:r>
            <a:r>
              <a:rPr lang="en-US" baseline="0" dirty="0" smtClean="0"/>
              <a:t>Higher values represents higher similarity.</a:t>
            </a:r>
          </a:p>
          <a:p>
            <a:endParaRPr lang="en-US" baseline="0" dirty="0" smtClean="0"/>
          </a:p>
          <a:p>
            <a:r>
              <a:rPr lang="en-US" baseline="0" dirty="0" smtClean="0"/>
              <a:t>For uniform random, the matrix looks no pattern. </a:t>
            </a:r>
          </a:p>
          <a:p>
            <a:r>
              <a:rPr lang="en-US" baseline="0" dirty="0" smtClean="0"/>
              <a:t>For probability-based random, the similarity increases compared with uniform random.</a:t>
            </a:r>
            <a:endParaRPr lang="en-US" dirty="0" smtClean="0"/>
          </a:p>
          <a:p>
            <a:endParaRPr lang="en-US" dirty="0" smtClean="0"/>
          </a:p>
          <a:p>
            <a:r>
              <a:rPr lang="en-US" dirty="0" smtClean="0"/>
              <a:t>Intuitively, we hope the bandit recommendations</a:t>
            </a:r>
            <a:r>
              <a:rPr lang="en-US" baseline="0" dirty="0" smtClean="0"/>
              <a:t> can have several clusters in terms of similarity. In biology, similar sequences tends to have similar performance, thus in clusters, we expect sequences are similar to each other. On the other hand, very different sequences could have high scores respectively. that is, between clusters, the sequences will have small similarities. </a:t>
            </a:r>
          </a:p>
          <a:p>
            <a:r>
              <a:rPr lang="en-US" baseline="0" dirty="0" smtClean="0"/>
              <a:t>This intuition accords with the our bandit recommendations, we can a few clusters. Inside of clusters, they are very similar to each other. But the similarities between clusters are usually low. </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19</a:t>
            </a:fld>
            <a:endParaRPr lang="en-AU"/>
          </a:p>
        </p:txBody>
      </p:sp>
    </p:spTree>
    <p:extLst>
      <p:ext uri="{BB962C8B-B14F-4D97-AF65-F5344CB8AC3E}">
        <p14:creationId xmlns:p14="http://schemas.microsoft.com/office/powerpoint/2010/main" val="800395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a:t>
            </a:fld>
            <a:endParaRPr lang="en-AU"/>
          </a:p>
        </p:txBody>
      </p:sp>
    </p:spTree>
    <p:extLst>
      <p:ext uri="{BB962C8B-B14F-4D97-AF65-F5344CB8AC3E}">
        <p14:creationId xmlns:p14="http://schemas.microsoft.com/office/powerpoint/2010/main" val="1353212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a:t>
            </a:r>
            <a:r>
              <a:rPr lang="en-US" baseline="0" dirty="0" smtClean="0"/>
              <a:t> part of the first round result we get, we show the regression performance. </a:t>
            </a:r>
          </a:p>
          <a:p>
            <a:r>
              <a:rPr lang="en-US" baseline="0" dirty="0" smtClean="0"/>
              <a:t>The x-axis is the prediction, and the y-axis is the true label. The left plot is for training and testing on baseline data. And the right one is for part of the first round result. We can see GP regression works better for the latter one, where the points are central to the diagonal. </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20</a:t>
            </a:fld>
            <a:endParaRPr lang="en-AU"/>
          </a:p>
        </p:txBody>
      </p:sp>
    </p:spTree>
    <p:extLst>
      <p:ext uri="{BB962C8B-B14F-4D97-AF65-F5344CB8AC3E}">
        <p14:creationId xmlns:p14="http://schemas.microsoft.com/office/powerpoint/2010/main" val="18188780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21</a:t>
            </a:fld>
            <a:endParaRPr lang="en-AU"/>
          </a:p>
        </p:txBody>
      </p:sp>
    </p:spTree>
    <p:extLst>
      <p:ext uri="{BB962C8B-B14F-4D97-AF65-F5344CB8AC3E}">
        <p14:creationId xmlns:p14="http://schemas.microsoft.com/office/powerpoint/2010/main" val="191465968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project is still at the beginning stage and plan to design</a:t>
            </a:r>
            <a:r>
              <a:rPr lang="en-US" baseline="0" dirty="0" smtClean="0"/>
              <a:t> RBS sequences for several batches based on our approach. </a:t>
            </a:r>
          </a:p>
          <a:p>
            <a:r>
              <a:rPr lang="mr-IN" baseline="0" dirty="0" smtClean="0"/>
              <a:t>…</a:t>
            </a:r>
            <a:r>
              <a:rPr lang="en-US" baseline="0" dirty="0" smtClean="0"/>
              <a:t>.</a:t>
            </a:r>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22</a:t>
            </a:fld>
            <a:endParaRPr lang="en-AU"/>
          </a:p>
        </p:txBody>
      </p:sp>
    </p:spTree>
    <p:extLst>
      <p:ext uri="{BB962C8B-B14F-4D97-AF65-F5344CB8AC3E}">
        <p14:creationId xmlns:p14="http://schemas.microsoft.com/office/powerpoint/2010/main" val="2284241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3</a:t>
            </a:fld>
            <a:endParaRPr lang="en-AU"/>
          </a:p>
        </p:txBody>
      </p:sp>
    </p:spTree>
    <p:extLst>
      <p:ext uri="{BB962C8B-B14F-4D97-AF65-F5344CB8AC3E}">
        <p14:creationId xmlns:p14="http://schemas.microsoft.com/office/powerpoint/2010/main" val="5444183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dirty="0" smtClean="0">
                <a:cs typeface="Calibri"/>
              </a:rPr>
              <a:t>This</a:t>
            </a:r>
            <a:r>
              <a:rPr lang="zh-CN" altLang="en-US" dirty="0" smtClean="0">
                <a:cs typeface="Calibri"/>
              </a:rPr>
              <a:t> </a:t>
            </a:r>
            <a:r>
              <a:rPr lang="en-US" altLang="zh-CN" dirty="0" smtClean="0">
                <a:cs typeface="Calibri"/>
              </a:rPr>
              <a:t>figure</a:t>
            </a:r>
            <a:r>
              <a:rPr lang="zh-CN" altLang="en-US" baseline="0" dirty="0" smtClean="0">
                <a:cs typeface="Calibri"/>
              </a:rPr>
              <a:t> </a:t>
            </a:r>
            <a:r>
              <a:rPr lang="en-US" altLang="zh-CN" baseline="0" dirty="0" smtClean="0">
                <a:cs typeface="Calibri"/>
              </a:rPr>
              <a:t>show</a:t>
            </a:r>
            <a:r>
              <a:rPr lang="zh-CN" altLang="en-US" baseline="0" dirty="0" smtClean="0">
                <a:cs typeface="Calibri"/>
              </a:rPr>
              <a:t> </a:t>
            </a:r>
            <a:r>
              <a:rPr lang="en-US" altLang="zh-CN" baseline="0" dirty="0" smtClean="0">
                <a:cs typeface="Calibri"/>
              </a:rPr>
              <a:t>the</a:t>
            </a:r>
            <a:r>
              <a:rPr lang="zh-CN" altLang="en-US" baseline="0" dirty="0" smtClean="0">
                <a:cs typeface="Calibri"/>
              </a:rPr>
              <a:t> </a:t>
            </a:r>
            <a:r>
              <a:rPr lang="en-US" altLang="zh-CN" baseline="0" dirty="0" smtClean="0">
                <a:cs typeface="Calibri"/>
              </a:rPr>
              <a:t>process</a:t>
            </a:r>
            <a:r>
              <a:rPr lang="zh-CN" altLang="en-US" baseline="0" dirty="0" smtClean="0">
                <a:cs typeface="Calibri"/>
              </a:rPr>
              <a:t> </a:t>
            </a:r>
            <a:r>
              <a:rPr lang="en-US" altLang="zh-CN" baseline="0" dirty="0" smtClean="0">
                <a:cs typeface="Calibri"/>
              </a:rPr>
              <a:t>of</a:t>
            </a:r>
            <a:r>
              <a:rPr lang="zh-CN" altLang="en-US" baseline="0" dirty="0" smtClean="0">
                <a:cs typeface="Calibri"/>
              </a:rPr>
              <a:t> </a:t>
            </a:r>
            <a:r>
              <a:rPr lang="en-US" altLang="zh-CN" baseline="0" dirty="0" smtClean="0">
                <a:cs typeface="Calibri"/>
              </a:rPr>
              <a:t>translation.</a:t>
            </a:r>
            <a:r>
              <a:rPr lang="zh-CN" altLang="en-US" baseline="0" dirty="0" smtClean="0">
                <a:cs typeface="Calibri"/>
              </a:rPr>
              <a:t> </a:t>
            </a:r>
            <a:r>
              <a:rPr lang="en-US" altLang="zh-CN" baseline="0" dirty="0" smtClean="0">
                <a:cs typeface="Calibri"/>
              </a:rPr>
              <a:t>In</a:t>
            </a:r>
            <a:r>
              <a:rPr lang="zh-CN" altLang="en-US" baseline="0" dirty="0" smtClean="0">
                <a:cs typeface="Calibri"/>
              </a:rPr>
              <a:t> </a:t>
            </a:r>
            <a:r>
              <a:rPr lang="en-US" altLang="zh-CN" baseline="0" dirty="0" smtClean="0">
                <a:cs typeface="Calibri"/>
              </a:rPr>
              <a:t>synthetic</a:t>
            </a:r>
            <a:r>
              <a:rPr lang="zh-CN" altLang="en-US" baseline="0" dirty="0" smtClean="0">
                <a:cs typeface="Calibri"/>
              </a:rPr>
              <a:t> </a:t>
            </a:r>
            <a:r>
              <a:rPr lang="en-US" altLang="zh-CN" baseline="0" dirty="0" smtClean="0">
                <a:cs typeface="Calibri"/>
              </a:rPr>
              <a:t>biology,</a:t>
            </a:r>
            <a:r>
              <a:rPr lang="zh-CN" altLang="en-US" baseline="0" dirty="0" smtClean="0">
                <a:cs typeface="Calibri"/>
              </a:rPr>
              <a:t> </a:t>
            </a:r>
            <a:r>
              <a:rPr lang="en-US" altLang="zh-CN" baseline="0" dirty="0" smtClean="0">
                <a:cs typeface="Calibri"/>
              </a:rPr>
              <a:t>parts</a:t>
            </a:r>
            <a:r>
              <a:rPr lang="zh-CN" altLang="en-US" baseline="0" dirty="0" smtClean="0">
                <a:cs typeface="Calibri"/>
              </a:rPr>
              <a:t> </a:t>
            </a:r>
            <a:r>
              <a:rPr lang="en-US" altLang="zh-CN" baseline="0" dirty="0" smtClean="0">
                <a:cs typeface="Calibri"/>
              </a:rPr>
              <a:t>of</a:t>
            </a:r>
            <a:r>
              <a:rPr lang="zh-CN" altLang="en-US" baseline="0" dirty="0" smtClean="0">
                <a:cs typeface="Calibri"/>
              </a:rPr>
              <a:t> </a:t>
            </a:r>
            <a:r>
              <a:rPr lang="en-US" altLang="zh-CN" baseline="0" dirty="0" smtClean="0">
                <a:cs typeface="Calibri"/>
              </a:rPr>
              <a:t>DNA</a:t>
            </a:r>
            <a:r>
              <a:rPr lang="zh-CN" altLang="en-US" baseline="0" dirty="0" smtClean="0">
                <a:cs typeface="Calibri"/>
              </a:rPr>
              <a:t> </a:t>
            </a:r>
            <a:r>
              <a:rPr lang="en-US" altLang="zh-CN" baseline="0" dirty="0" smtClean="0">
                <a:cs typeface="Calibri"/>
              </a:rPr>
              <a:t>can</a:t>
            </a:r>
            <a:r>
              <a:rPr lang="zh-CN" altLang="en-US" baseline="0" dirty="0" smtClean="0">
                <a:cs typeface="Calibri"/>
              </a:rPr>
              <a:t> </a:t>
            </a:r>
            <a:r>
              <a:rPr lang="en-US" altLang="zh-CN" baseline="0" dirty="0" smtClean="0">
                <a:cs typeface="Calibri"/>
              </a:rPr>
              <a:t>be</a:t>
            </a:r>
            <a:r>
              <a:rPr lang="zh-CN" altLang="en-US" baseline="0" dirty="0" smtClean="0">
                <a:cs typeface="Calibri"/>
              </a:rPr>
              <a:t> </a:t>
            </a:r>
            <a:r>
              <a:rPr lang="en-US" altLang="zh-CN" baseline="0" dirty="0" smtClean="0">
                <a:cs typeface="Calibri"/>
              </a:rPr>
              <a:t>modified</a:t>
            </a:r>
            <a:r>
              <a:rPr lang="zh-CN" altLang="en-US" baseline="0" dirty="0" smtClean="0">
                <a:cs typeface="Calibri"/>
              </a:rPr>
              <a:t> </a:t>
            </a:r>
            <a:r>
              <a:rPr lang="en-US" altLang="zh-CN" baseline="0" dirty="0" smtClean="0">
                <a:cs typeface="Calibri"/>
              </a:rPr>
              <a:t>and</a:t>
            </a:r>
            <a:r>
              <a:rPr lang="zh-CN" altLang="en-US" baseline="0" dirty="0" smtClean="0">
                <a:cs typeface="Calibri"/>
              </a:rPr>
              <a:t> </a:t>
            </a:r>
            <a:r>
              <a:rPr lang="en-US" altLang="zh-CN" baseline="0" dirty="0" smtClean="0">
                <a:cs typeface="Calibri"/>
              </a:rPr>
              <a:t>influence</a:t>
            </a:r>
            <a:r>
              <a:rPr lang="zh-CN" altLang="en-US" baseline="0" dirty="0" smtClean="0">
                <a:cs typeface="Calibri"/>
              </a:rPr>
              <a:t> </a:t>
            </a:r>
            <a:r>
              <a:rPr lang="en-US" altLang="zh-CN" baseline="0" dirty="0" smtClean="0">
                <a:cs typeface="Calibri"/>
              </a:rPr>
              <a:t>the</a:t>
            </a:r>
            <a:r>
              <a:rPr lang="zh-CN" altLang="en-US" baseline="0" dirty="0" smtClean="0">
                <a:cs typeface="Calibri"/>
              </a:rPr>
              <a:t> </a:t>
            </a:r>
            <a:r>
              <a:rPr lang="en-US" altLang="zh-CN" baseline="0" dirty="0" smtClean="0">
                <a:cs typeface="Calibri"/>
              </a:rPr>
              <a:t>protein</a:t>
            </a:r>
            <a:r>
              <a:rPr lang="zh-CN" altLang="en-US" baseline="0" dirty="0" smtClean="0">
                <a:cs typeface="Calibri"/>
              </a:rPr>
              <a:t> </a:t>
            </a:r>
            <a:r>
              <a:rPr lang="en-US" altLang="zh-CN" baseline="0" dirty="0" smtClean="0">
                <a:cs typeface="Calibri"/>
              </a:rPr>
              <a:t>expression.</a:t>
            </a:r>
            <a:r>
              <a:rPr lang="zh-CN" altLang="en-US" baseline="0" dirty="0" smtClean="0">
                <a:cs typeface="Calibri"/>
              </a:rPr>
              <a:t> </a:t>
            </a:r>
            <a:r>
              <a:rPr lang="en-US" altLang="zh-CN" baseline="0" dirty="0" smtClean="0">
                <a:cs typeface="Calibri"/>
              </a:rPr>
              <a:t>We</a:t>
            </a:r>
            <a:r>
              <a:rPr lang="zh-CN" altLang="en-US" baseline="0" dirty="0" smtClean="0">
                <a:cs typeface="Calibri"/>
              </a:rPr>
              <a:t> </a:t>
            </a:r>
            <a:r>
              <a:rPr lang="en-US" altLang="zh-CN" baseline="0" dirty="0" smtClean="0">
                <a:cs typeface="Calibri"/>
              </a:rPr>
              <a:t>focus</a:t>
            </a:r>
            <a:r>
              <a:rPr lang="zh-CN" altLang="en-US" baseline="0" dirty="0" smtClean="0">
                <a:cs typeface="Calibri"/>
              </a:rPr>
              <a:t> </a:t>
            </a:r>
            <a:r>
              <a:rPr lang="en-US" altLang="zh-CN" baseline="0" dirty="0" smtClean="0">
                <a:cs typeface="Calibri"/>
              </a:rPr>
              <a:t>on</a:t>
            </a:r>
            <a:r>
              <a:rPr lang="zh-CN" altLang="en-US" baseline="0" dirty="0" smtClean="0">
                <a:cs typeface="Calibri"/>
              </a:rPr>
              <a:t> </a:t>
            </a:r>
            <a:r>
              <a:rPr lang="en-US" altLang="zh-CN" baseline="0" dirty="0" smtClean="0">
                <a:cs typeface="Calibri"/>
              </a:rPr>
              <a:t>the</a:t>
            </a:r>
            <a:r>
              <a:rPr lang="zh-CN" altLang="en-US" baseline="0" dirty="0" smtClean="0">
                <a:cs typeface="Calibri"/>
              </a:rPr>
              <a:t> </a:t>
            </a:r>
            <a:r>
              <a:rPr lang="en-US" altLang="zh-CN" baseline="0" dirty="0" smtClean="0">
                <a:cs typeface="Calibri"/>
              </a:rPr>
              <a:t>ribosome</a:t>
            </a:r>
            <a:r>
              <a:rPr lang="zh-CN" altLang="en-US" baseline="0" dirty="0" smtClean="0">
                <a:cs typeface="Calibri"/>
              </a:rPr>
              <a:t> </a:t>
            </a:r>
            <a:r>
              <a:rPr lang="en-US" altLang="zh-CN" baseline="0" dirty="0" smtClean="0">
                <a:cs typeface="Calibri"/>
              </a:rPr>
              <a:t>binding</a:t>
            </a:r>
            <a:r>
              <a:rPr lang="zh-CN" altLang="en-US" baseline="0" dirty="0" smtClean="0">
                <a:cs typeface="Calibri"/>
              </a:rPr>
              <a:t> </a:t>
            </a:r>
            <a:r>
              <a:rPr lang="en-US" altLang="zh-CN" baseline="0" dirty="0" smtClean="0">
                <a:cs typeface="Calibri"/>
              </a:rPr>
              <a:t>site,</a:t>
            </a:r>
            <a:r>
              <a:rPr lang="zh-CN" altLang="en-US" baseline="0" dirty="0" smtClean="0">
                <a:cs typeface="Calibri"/>
              </a:rPr>
              <a:t> </a:t>
            </a:r>
            <a:r>
              <a:rPr lang="en-US" altLang="zh-CN" baseline="0" dirty="0" smtClean="0">
                <a:cs typeface="Calibri"/>
              </a:rPr>
              <a:t>the</a:t>
            </a:r>
            <a:r>
              <a:rPr lang="zh-CN" altLang="en-US" baseline="0" dirty="0" smtClean="0">
                <a:cs typeface="Calibri"/>
              </a:rPr>
              <a:t> </a:t>
            </a:r>
            <a:r>
              <a:rPr lang="en-US" altLang="zh-CN" baseline="0" dirty="0" smtClean="0">
                <a:cs typeface="Calibri"/>
              </a:rPr>
              <a:t>RBS,</a:t>
            </a:r>
            <a:r>
              <a:rPr lang="zh-CN" altLang="en-US" baseline="0" dirty="0" smtClean="0">
                <a:cs typeface="Calibri"/>
              </a:rPr>
              <a:t> </a:t>
            </a:r>
            <a:r>
              <a:rPr lang="en-US" altLang="zh-CN" baseline="0" dirty="0" smtClean="0">
                <a:cs typeface="Calibri"/>
              </a:rPr>
              <a:t>which</a:t>
            </a:r>
            <a:r>
              <a:rPr lang="zh-CN" altLang="en-US" baseline="0" dirty="0" smtClean="0">
                <a:cs typeface="Calibri"/>
              </a:rPr>
              <a:t> </a:t>
            </a:r>
            <a:r>
              <a:rPr lang="en-US" altLang="zh-CN" baseline="0" dirty="0" smtClean="0">
                <a:cs typeface="Calibri"/>
              </a:rPr>
              <a:t>is</a:t>
            </a:r>
            <a:r>
              <a:rPr lang="zh-CN" altLang="en-US" baseline="0" dirty="0" smtClean="0">
                <a:cs typeface="Calibri"/>
              </a:rPr>
              <a:t> </a:t>
            </a:r>
            <a:r>
              <a:rPr lang="en-AU" baseline="0" dirty="0" smtClean="0">
                <a:cs typeface="Calibri"/>
              </a:rPr>
              <a:t>a sequence of nucleotides upstream of the start codon of an mRNA</a:t>
            </a:r>
            <a:r>
              <a:rPr lang="en-US" altLang="zh-CN" baseline="0" dirty="0" smtClean="0">
                <a:cs typeface="Calibri"/>
              </a:rPr>
              <a:t>.</a:t>
            </a:r>
            <a:r>
              <a:rPr lang="zh-CN" altLang="en-US" baseline="0" dirty="0" smtClean="0">
                <a:cs typeface="Calibri"/>
              </a:rPr>
              <a:t> </a:t>
            </a:r>
            <a:r>
              <a:rPr lang="en-US" altLang="zh-CN" baseline="0" dirty="0" smtClean="0">
                <a:cs typeface="Calibri"/>
              </a:rPr>
              <a:t>The</a:t>
            </a:r>
            <a:r>
              <a:rPr lang="zh-CN" altLang="en-US" baseline="0" dirty="0" smtClean="0">
                <a:cs typeface="Calibri"/>
              </a:rPr>
              <a:t> </a:t>
            </a:r>
            <a:r>
              <a:rPr lang="en-US" altLang="zh-CN" baseline="0" dirty="0" smtClean="0">
                <a:cs typeface="Calibri"/>
              </a:rPr>
              <a:t>RBS</a:t>
            </a:r>
            <a:r>
              <a:rPr lang="zh-CN" altLang="en-US" baseline="0" dirty="0" smtClean="0">
                <a:cs typeface="Calibri"/>
              </a:rPr>
              <a:t> </a:t>
            </a:r>
            <a:r>
              <a:rPr lang="en-US" altLang="zh-CN" baseline="0" dirty="0" smtClean="0">
                <a:cs typeface="Calibri"/>
              </a:rPr>
              <a:t>is</a:t>
            </a:r>
            <a:r>
              <a:rPr lang="zh-CN" altLang="en-US" baseline="0" dirty="0" smtClean="0">
                <a:cs typeface="Calibri"/>
              </a:rPr>
              <a:t> </a:t>
            </a:r>
            <a:r>
              <a:rPr lang="en-AU" baseline="0" dirty="0" smtClean="0">
                <a:cs typeface="Calibri"/>
              </a:rPr>
              <a:t>responsible for recruitment of a ribosome during the initiation of protein translation</a:t>
            </a:r>
          </a:p>
          <a:p>
            <a:endParaRPr lang="en-AU" dirty="0" smtClean="0">
              <a:cs typeface="Calibri"/>
            </a:endParaRPr>
          </a:p>
          <a:p>
            <a:pPr marL="0" marR="0" indent="0" algn="l" defTabSz="914400" rtl="0" eaLnBrk="1" fontAlgn="auto" latinLnBrk="0" hangingPunct="1">
              <a:lnSpc>
                <a:spcPct val="100000"/>
              </a:lnSpc>
              <a:spcBef>
                <a:spcPts val="0"/>
              </a:spcBef>
              <a:spcAft>
                <a:spcPts val="0"/>
              </a:spcAft>
              <a:buClrTx/>
              <a:buSzTx/>
              <a:buFontTx/>
              <a:buNone/>
              <a:tabLst/>
              <a:defRPr/>
            </a:pPr>
            <a:r>
              <a:rPr lang="en-AU" dirty="0" smtClean="0">
                <a:cs typeface="Calibri"/>
              </a:rPr>
              <a:t>We aim to design the</a:t>
            </a:r>
            <a:r>
              <a:rPr lang="en-AU" baseline="0" dirty="0" smtClean="0">
                <a:cs typeface="Calibri"/>
              </a:rPr>
              <a:t> RBS sequences in batch, with the goal of optimizing the protein expression level</a:t>
            </a:r>
            <a:r>
              <a:rPr lang="en-US" altLang="zh-CN" baseline="0" dirty="0" smtClean="0">
                <a:cs typeface="Calibri"/>
              </a:rPr>
              <a:t>.</a:t>
            </a:r>
            <a:r>
              <a:rPr lang="zh-CN" altLang="en-US" baseline="0" dirty="0" smtClean="0">
                <a:cs typeface="Calibri"/>
              </a:rPr>
              <a:t> </a:t>
            </a:r>
            <a:endParaRPr lang="en-AU" dirty="0" smtClean="0">
              <a:cs typeface="Calibri"/>
            </a:endParaRPr>
          </a:p>
          <a:p>
            <a:r>
              <a:rPr lang="en-AU" dirty="0" smtClean="0">
                <a:cs typeface="Calibri"/>
              </a:rPr>
              <a:t>We </a:t>
            </a:r>
            <a:r>
              <a:rPr lang="en-AU" dirty="0">
                <a:cs typeface="Calibri"/>
              </a:rPr>
              <a:t>can estimate </a:t>
            </a:r>
            <a:r>
              <a:rPr lang="en-AU" dirty="0" smtClean="0">
                <a:cs typeface="Calibri"/>
              </a:rPr>
              <a:t>which </a:t>
            </a:r>
            <a:r>
              <a:rPr lang="en-AU" dirty="0">
                <a:cs typeface="Calibri"/>
              </a:rPr>
              <a:t>by making the RBS to initiate translation of Green Fluorescent Protein, the GFP, and then measuring the fluorescence of bacterial </a:t>
            </a:r>
            <a:r>
              <a:rPr lang="en-AU" dirty="0" smtClean="0">
                <a:cs typeface="Calibri"/>
              </a:rPr>
              <a:t>culture</a:t>
            </a:r>
            <a:r>
              <a:rPr lang="en-US" altLang="zh-CN" dirty="0" smtClean="0">
                <a:cs typeface="Calibri"/>
              </a:rPr>
              <a:t>.</a:t>
            </a:r>
            <a:endParaRPr lang="en-AU" dirty="0" smtClean="0">
              <a:cs typeface="Calibri"/>
            </a:endParaRPr>
          </a:p>
          <a:p>
            <a:endParaRPr lang="en-AU" dirty="0" smtClean="0">
              <a:cs typeface="Calibri"/>
            </a:endParaRPr>
          </a:p>
          <a:p>
            <a:r>
              <a:rPr lang="en-US" altLang="zh-CN" dirty="0" smtClean="0">
                <a:cs typeface="Calibri"/>
              </a:rPr>
              <a:t>#</a:t>
            </a:r>
            <a:r>
              <a:rPr lang="en-AU" dirty="0" smtClean="0">
                <a:cs typeface="Calibri"/>
              </a:rPr>
              <a:t>which </a:t>
            </a:r>
            <a:r>
              <a:rPr lang="en-AU" dirty="0">
                <a:cs typeface="Calibri"/>
              </a:rPr>
              <a:t>will </a:t>
            </a:r>
            <a:r>
              <a:rPr lang="en-US" altLang="zh-CN" dirty="0" smtClean="0">
                <a:cs typeface="Calibri"/>
              </a:rPr>
              <a:t>be</a:t>
            </a:r>
            <a:r>
              <a:rPr lang="zh-CN" altLang="en-US" dirty="0" smtClean="0">
                <a:cs typeface="Calibri"/>
              </a:rPr>
              <a:t> </a:t>
            </a:r>
            <a:r>
              <a:rPr lang="en-AU" dirty="0" smtClean="0">
                <a:cs typeface="Calibri"/>
              </a:rPr>
              <a:t> </a:t>
            </a:r>
            <a:r>
              <a:rPr lang="en-AU" dirty="0">
                <a:cs typeface="Calibri"/>
              </a:rPr>
              <a:t>proportional to the number of GFP molecules being present in the cell, which in turn is proportional to their production rate</a:t>
            </a:r>
            <a:r>
              <a:rPr lang="en-AU" dirty="0" smtClean="0">
                <a:cs typeface="Calibri"/>
              </a:rPr>
              <a:t>.</a:t>
            </a:r>
            <a:endParaRPr lang="en-AU" baseline="0" dirty="0" smtClean="0">
              <a:cs typeface="Calibri"/>
            </a:endParaRPr>
          </a:p>
          <a:p>
            <a:r>
              <a:rPr lang="en-US" altLang="zh-CN" dirty="0" smtClean="0">
                <a:cs typeface="Calibri"/>
              </a:rPr>
              <a:t>#</a:t>
            </a:r>
            <a:r>
              <a:rPr lang="en-AU" dirty="0" smtClean="0">
                <a:cs typeface="Calibri"/>
              </a:rPr>
              <a:t>Synthetic biology is an emerging life sciences discipline that merges genetic engineering with actual engineering approach. </a:t>
            </a:r>
          </a:p>
          <a:p>
            <a:r>
              <a:rPr lang="en-US" altLang="zh-CN" dirty="0" smtClean="0">
                <a:cs typeface="Calibri"/>
              </a:rPr>
              <a:t>#</a:t>
            </a:r>
            <a:r>
              <a:rPr lang="en-AU" dirty="0" smtClean="0">
                <a:cs typeface="Calibri"/>
              </a:rPr>
              <a:t>In synthetic biology</a:t>
            </a:r>
            <a:r>
              <a:rPr lang="zh-CN" altLang="en-US" dirty="0" smtClean="0">
                <a:cs typeface="Calibri"/>
              </a:rPr>
              <a:t>，</a:t>
            </a:r>
            <a:r>
              <a:rPr lang="en-AU" dirty="0" smtClean="0">
                <a:cs typeface="Calibri"/>
              </a:rPr>
              <a:t> parts of DNA are divided into genetic parts, each with specific function and with defined characteristics. </a:t>
            </a:r>
          </a:p>
          <a:p>
            <a:r>
              <a:rPr lang="en-AU" dirty="0" smtClean="0">
                <a:cs typeface="Calibri"/>
              </a:rPr>
              <a:t>Ribosome binding site, the RBS, is one example of such a part. </a:t>
            </a:r>
          </a:p>
          <a:p>
            <a:r>
              <a:rPr lang="en-AU" dirty="0" smtClean="0">
                <a:cs typeface="Calibri"/>
              </a:rPr>
              <a:t>Its function is to start translation of the RNA, information carrier, into the protein, execution molecule. </a:t>
            </a:r>
          </a:p>
          <a:p>
            <a:endParaRPr lang="en-AU" dirty="0" smtClean="0">
              <a:cs typeface="Calibri"/>
            </a:endParaRPr>
          </a:p>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4</a:t>
            </a:fld>
            <a:endParaRPr lang="en-AU"/>
          </a:p>
        </p:txBody>
      </p:sp>
    </p:spTree>
    <p:extLst>
      <p:ext uri="{BB962C8B-B14F-4D97-AF65-F5344CB8AC3E}">
        <p14:creationId xmlns:p14="http://schemas.microsoft.com/office/powerpoint/2010/main" val="37550465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smtClean="0"/>
              <a:t>This table</a:t>
            </a:r>
            <a:r>
              <a:rPr lang="en-AU" baseline="0" dirty="0" smtClean="0"/>
              <a:t> shows some example</a:t>
            </a:r>
            <a:r>
              <a:rPr lang="zh-CN" altLang="en-US" baseline="0" dirty="0" smtClean="0"/>
              <a:t> </a:t>
            </a:r>
            <a:r>
              <a:rPr lang="en-US" altLang="zh-CN" baseline="0" dirty="0" smtClean="0"/>
              <a:t>in</a:t>
            </a:r>
            <a:r>
              <a:rPr lang="zh-CN" altLang="en-US" baseline="0" dirty="0" smtClean="0"/>
              <a:t> </a:t>
            </a:r>
            <a:r>
              <a:rPr lang="en-US" altLang="zh-CN" baseline="0" dirty="0" smtClean="0"/>
              <a:t>the</a:t>
            </a:r>
            <a:r>
              <a:rPr lang="zh-CN" altLang="en-US" baseline="0" dirty="0" smtClean="0"/>
              <a:t> </a:t>
            </a:r>
            <a:r>
              <a:rPr lang="en-US" altLang="zh-CN" baseline="0" dirty="0" smtClean="0"/>
              <a:t>baseline</a:t>
            </a:r>
            <a:r>
              <a:rPr lang="zh-CN" altLang="en-US" baseline="0" dirty="0" smtClean="0"/>
              <a:t> </a:t>
            </a:r>
            <a:r>
              <a:rPr lang="en-US" altLang="zh-CN" baseline="0" dirty="0" smtClean="0"/>
              <a:t>data</a:t>
            </a:r>
            <a:r>
              <a:rPr lang="en-AU" baseline="0" dirty="0" smtClean="0"/>
              <a:t>. </a:t>
            </a:r>
          </a:p>
          <a:p>
            <a:r>
              <a:rPr lang="en-AU" baseline="0" dirty="0" smtClean="0"/>
              <a:t>Features are 20-nucleotide RBS sequences. </a:t>
            </a:r>
            <a:r>
              <a:rPr lang="en-US" altLang="zh-CN" baseline="0" dirty="0" smtClean="0"/>
              <a:t>For</a:t>
            </a:r>
            <a:r>
              <a:rPr lang="zh-CN" altLang="en-US" baseline="0" dirty="0" smtClean="0"/>
              <a:t> </a:t>
            </a:r>
            <a:r>
              <a:rPr lang="en-US" altLang="zh-CN" baseline="0" dirty="0" smtClean="0"/>
              <a:t>our</a:t>
            </a:r>
            <a:r>
              <a:rPr lang="zh-CN" altLang="en-US" baseline="0" dirty="0" smtClean="0"/>
              <a:t> </a:t>
            </a:r>
            <a:r>
              <a:rPr lang="en-US" altLang="zh-CN" baseline="0" dirty="0" smtClean="0"/>
              <a:t>design,</a:t>
            </a:r>
            <a:r>
              <a:rPr lang="zh-CN" altLang="en-US" baseline="0" dirty="0" smtClean="0"/>
              <a:t> </a:t>
            </a:r>
            <a:r>
              <a:rPr lang="en-US" altLang="zh-CN" baseline="0" dirty="0" smtClean="0"/>
              <a:t>t</a:t>
            </a:r>
            <a:r>
              <a:rPr lang="en-AU" baseline="0" dirty="0" smtClean="0"/>
              <a:t>he cent</a:t>
            </a:r>
            <a:r>
              <a:rPr lang="en-US" altLang="zh-CN" baseline="0" dirty="0" smtClean="0"/>
              <a:t>al</a:t>
            </a:r>
            <a:r>
              <a:rPr lang="en-AU" baseline="0" dirty="0" smtClean="0"/>
              <a:t> 6 positions are core part we want to design, which is shown in red. That is, we fix the rest of part as the same a consensus sequence. Therefore, the total possibilities would be 4^6. </a:t>
            </a:r>
          </a:p>
          <a:p>
            <a:r>
              <a:rPr lang="en-AU" baseline="0" dirty="0" smtClean="0"/>
              <a:t>The label is the normalised protein expression level. And note that for one sequence, label can be different. In other words, the label is generated from an unknown distribution. </a:t>
            </a:r>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5</a:t>
            </a:fld>
            <a:endParaRPr lang="en-AU"/>
          </a:p>
        </p:txBody>
      </p:sp>
    </p:spTree>
    <p:extLst>
      <p:ext uri="{BB962C8B-B14F-4D97-AF65-F5344CB8AC3E}">
        <p14:creationId xmlns:p14="http://schemas.microsoft.com/office/powerpoint/2010/main" val="2866568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9A496215-5E4C-414D-A8DB-C38AA7CF7C2A}" type="slidenum">
              <a:rPr lang="en-AU" smtClean="0"/>
              <a:pPr/>
              <a:t>6</a:t>
            </a:fld>
            <a:endParaRPr lang="en-AU"/>
          </a:p>
        </p:txBody>
      </p:sp>
    </p:spTree>
    <p:extLst>
      <p:ext uri="{BB962C8B-B14F-4D97-AF65-F5344CB8AC3E}">
        <p14:creationId xmlns:p14="http://schemas.microsoft.com/office/powerpoint/2010/main" val="6286121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7</a:t>
            </a:fld>
            <a:endParaRPr lang="en-AU"/>
          </a:p>
        </p:txBody>
      </p:sp>
    </p:spTree>
    <p:extLst>
      <p:ext uri="{BB962C8B-B14F-4D97-AF65-F5344CB8AC3E}">
        <p14:creationId xmlns:p14="http://schemas.microsoft.com/office/powerpoint/2010/main" val="1863106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synthetic biology, labelling is expensive and there is no high quality baseline data available for us to use. </a:t>
            </a:r>
          </a:p>
          <a:p>
            <a:r>
              <a:rPr lang="en-US" baseline="0" dirty="0" smtClean="0"/>
              <a:t>So it’s interesting to combine ML and </a:t>
            </a:r>
            <a:r>
              <a:rPr lang="en-US" baseline="0" dirty="0" err="1" smtClean="0"/>
              <a:t>synbio</a:t>
            </a:r>
            <a:r>
              <a:rPr lang="en-US" baseline="0" dirty="0" smtClean="0"/>
              <a:t> together, on the one hand, ml helps to recommends sequences for labelling to save labor; one the other hand, </a:t>
            </a:r>
            <a:r>
              <a:rPr lang="en-US" baseline="0" dirty="0" err="1" smtClean="0"/>
              <a:t>synbio</a:t>
            </a:r>
            <a:r>
              <a:rPr lang="en-US" baseline="0" dirty="0" smtClean="0"/>
              <a:t> generates reliable labels. </a:t>
            </a:r>
          </a:p>
          <a:p>
            <a:endParaRPr lang="en-US" dirty="0"/>
          </a:p>
        </p:txBody>
      </p:sp>
      <p:sp>
        <p:nvSpPr>
          <p:cNvPr id="4" name="Slide Number Placeholder 3"/>
          <p:cNvSpPr>
            <a:spLocks noGrp="1"/>
          </p:cNvSpPr>
          <p:nvPr>
            <p:ph type="sldNum" sz="quarter" idx="10"/>
          </p:nvPr>
        </p:nvSpPr>
        <p:spPr/>
        <p:txBody>
          <a:bodyPr/>
          <a:lstStyle/>
          <a:p>
            <a:fld id="{9A496215-5E4C-414D-A8DB-C38AA7CF7C2A}" type="slidenum">
              <a:rPr lang="en-AU" smtClean="0"/>
              <a:pPr/>
              <a:t>8</a:t>
            </a:fld>
            <a:endParaRPr lang="en-AU"/>
          </a:p>
        </p:txBody>
      </p:sp>
    </p:spTree>
    <p:extLst>
      <p:ext uri="{BB962C8B-B14F-4D97-AF65-F5344CB8AC3E}">
        <p14:creationId xmlns:p14="http://schemas.microsoft.com/office/powerpoint/2010/main" val="237658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cs typeface="Calibri"/>
              </a:rPr>
              <a:t>The</a:t>
            </a:r>
            <a:r>
              <a:rPr lang="zh-CN" altLang="en-US" baseline="0" dirty="0" smtClean="0">
                <a:cs typeface="Calibri"/>
              </a:rPr>
              <a:t> </a:t>
            </a:r>
            <a:r>
              <a:rPr lang="en-US" altLang="zh-CN" baseline="0" dirty="0" smtClean="0">
                <a:cs typeface="Calibri"/>
              </a:rPr>
              <a:t>state</a:t>
            </a:r>
            <a:r>
              <a:rPr lang="zh-CN" altLang="en-US" baseline="0" dirty="0" smtClean="0">
                <a:cs typeface="Calibri"/>
              </a:rPr>
              <a:t> </a:t>
            </a:r>
            <a:r>
              <a:rPr lang="en-US" altLang="zh-CN" baseline="0" dirty="0" smtClean="0">
                <a:cs typeface="Calibri"/>
              </a:rPr>
              <a:t>of</a:t>
            </a:r>
            <a:r>
              <a:rPr lang="zh-CN" altLang="en-US" baseline="0" dirty="0" smtClean="0">
                <a:cs typeface="Calibri"/>
              </a:rPr>
              <a:t> </a:t>
            </a:r>
            <a:r>
              <a:rPr lang="en-US" altLang="zh-CN" baseline="0" dirty="0" smtClean="0">
                <a:cs typeface="Calibri"/>
              </a:rPr>
              <a:t>art</a:t>
            </a:r>
            <a:r>
              <a:rPr lang="zh-CN" altLang="en-US" baseline="0" dirty="0" smtClean="0">
                <a:cs typeface="Calibri"/>
              </a:rPr>
              <a:t> </a:t>
            </a:r>
            <a:r>
              <a:rPr lang="en-US" altLang="zh-CN" baseline="0" dirty="0" smtClean="0">
                <a:cs typeface="Calibri"/>
              </a:rPr>
              <a:t>model</a:t>
            </a:r>
            <a:r>
              <a:rPr lang="zh-CN" altLang="en-US" baseline="0" dirty="0" smtClean="0">
                <a:cs typeface="Calibri"/>
              </a:rPr>
              <a:t> </a:t>
            </a:r>
            <a:r>
              <a:rPr lang="en-US" altLang="zh-CN" baseline="0" dirty="0" smtClean="0">
                <a:cs typeface="Calibri"/>
              </a:rPr>
              <a:t>is</a:t>
            </a:r>
            <a:r>
              <a:rPr lang="zh-CN" altLang="en-US" baseline="0" dirty="0" smtClean="0">
                <a:cs typeface="Calibri"/>
              </a:rPr>
              <a:t> </a:t>
            </a:r>
            <a:r>
              <a:rPr lang="en-US" dirty="0" smtClean="0">
                <a:cs typeface="Calibri"/>
              </a:rPr>
              <a:t>thermodynamic </a:t>
            </a:r>
            <a:r>
              <a:rPr lang="en-US" dirty="0">
                <a:cs typeface="Calibri"/>
              </a:rPr>
              <a:t>based RBS </a:t>
            </a:r>
            <a:r>
              <a:rPr lang="en-US" dirty="0" smtClean="0">
                <a:cs typeface="Calibri"/>
              </a:rPr>
              <a:t>calculato</a:t>
            </a:r>
            <a:r>
              <a:rPr lang="en-US" altLang="zh-CN" dirty="0" smtClean="0">
                <a:cs typeface="Calibri"/>
              </a:rPr>
              <a:t>r</a:t>
            </a:r>
            <a:r>
              <a:rPr lang="en-US" dirty="0" smtClean="0">
                <a:cs typeface="Calibri"/>
              </a:rPr>
              <a:t>. </a:t>
            </a:r>
          </a:p>
          <a:p>
            <a:r>
              <a:rPr lang="en-US" dirty="0" smtClean="0">
                <a:cs typeface="Calibri"/>
              </a:rPr>
              <a:t>However</a:t>
            </a:r>
            <a:r>
              <a:rPr lang="en-US" dirty="0">
                <a:cs typeface="Calibri"/>
              </a:rPr>
              <a:t>, the </a:t>
            </a:r>
            <a:r>
              <a:rPr lang="en-US" altLang="zh-CN" dirty="0" smtClean="0">
                <a:cs typeface="Calibri"/>
              </a:rPr>
              <a:t>measure</a:t>
            </a:r>
            <a:r>
              <a:rPr lang="zh-CN" altLang="en-US" baseline="0" dirty="0" smtClean="0">
                <a:cs typeface="Calibri"/>
              </a:rPr>
              <a:t> </a:t>
            </a:r>
            <a:r>
              <a:rPr lang="en-US" altLang="zh-CN" baseline="0" dirty="0" smtClean="0">
                <a:cs typeface="Calibri"/>
              </a:rPr>
              <a:t>are</a:t>
            </a:r>
            <a:r>
              <a:rPr lang="zh-CN" altLang="en-US" baseline="0" dirty="0" smtClean="0">
                <a:cs typeface="Calibri"/>
              </a:rPr>
              <a:t> </a:t>
            </a:r>
            <a:r>
              <a:rPr lang="en-US" dirty="0" smtClean="0">
                <a:cs typeface="Calibri"/>
              </a:rPr>
              <a:t>often </a:t>
            </a:r>
            <a:r>
              <a:rPr lang="en-US" dirty="0">
                <a:cs typeface="Calibri"/>
              </a:rPr>
              <a:t>incorrect, with high variability and they have to be confirmed experimentally in many cases. </a:t>
            </a:r>
            <a:endParaRPr lang="en-US" dirty="0" smtClean="0">
              <a:cs typeface="Calibri"/>
            </a:endParaRPr>
          </a:p>
          <a:p>
            <a:r>
              <a:rPr lang="en-US" dirty="0" smtClean="0">
                <a:cs typeface="Calibri"/>
              </a:rPr>
              <a:t>At </a:t>
            </a:r>
            <a:r>
              <a:rPr lang="en-US" dirty="0">
                <a:cs typeface="Calibri"/>
              </a:rPr>
              <a:t>the same time, publicly available databases with initiation rates of </a:t>
            </a:r>
            <a:r>
              <a:rPr lang="en-US" dirty="0" err="1">
                <a:cs typeface="Calibri"/>
              </a:rPr>
              <a:t>RBSes</a:t>
            </a:r>
            <a:r>
              <a:rPr lang="en-US" dirty="0">
                <a:cs typeface="Calibri"/>
              </a:rPr>
              <a:t> are of low </a:t>
            </a:r>
            <a:r>
              <a:rPr lang="en-US" dirty="0" smtClean="0">
                <a:cs typeface="Calibri"/>
              </a:rPr>
              <a:t>quality</a:t>
            </a:r>
            <a:endParaRPr lang="en-US" dirty="0">
              <a:cs typeface="Calibri"/>
            </a:endParaRPr>
          </a:p>
        </p:txBody>
      </p:sp>
      <p:sp>
        <p:nvSpPr>
          <p:cNvPr id="4" name="Slide Number Placeholder 3"/>
          <p:cNvSpPr>
            <a:spLocks noGrp="1"/>
          </p:cNvSpPr>
          <p:nvPr>
            <p:ph type="sldNum" sz="quarter" idx="5"/>
          </p:nvPr>
        </p:nvSpPr>
        <p:spPr/>
        <p:txBody>
          <a:bodyPr/>
          <a:lstStyle/>
          <a:p>
            <a:fld id="{9A496215-5E4C-414D-A8DB-C38AA7CF7C2A}" type="slidenum">
              <a:rPr lang="en-AU" smtClean="0"/>
              <a:pPr/>
              <a:t>9</a:t>
            </a:fld>
            <a:endParaRPr lang="en-AU"/>
          </a:p>
        </p:txBody>
      </p:sp>
    </p:spTree>
    <p:extLst>
      <p:ext uri="{BB962C8B-B14F-4D97-AF65-F5344CB8AC3E}">
        <p14:creationId xmlns:p14="http://schemas.microsoft.com/office/powerpoint/2010/main" val="3213428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emf"/></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779662"/>
            <a:ext cx="3600400" cy="1728192"/>
          </a:xfrm>
        </p:spPr>
        <p:txBody>
          <a:bodyPr anchor="b" anchorCtr="0">
            <a:normAutofit/>
          </a:bodyPr>
          <a:lstStyle>
            <a:lvl1pPr algn="l">
              <a:lnSpc>
                <a:spcPct val="90000"/>
              </a:lnSpc>
              <a:defRPr sz="3600" b="0">
                <a:solidFill>
                  <a:schemeClr val="accent3"/>
                </a:solidFill>
              </a:defRPr>
            </a:lvl1pPr>
          </a:lstStyle>
          <a:p>
            <a:r>
              <a:rPr lang="en-US"/>
              <a:t>Click to edit Master title style</a:t>
            </a:r>
            <a:endParaRPr lang="en-AU"/>
          </a:p>
        </p:txBody>
      </p:sp>
      <p:sp>
        <p:nvSpPr>
          <p:cNvPr id="3" name="Subtitle 2"/>
          <p:cNvSpPr>
            <a:spLocks noGrp="1"/>
          </p:cNvSpPr>
          <p:nvPr userDrawn="1">
            <p:ph type="subTitle" idx="1"/>
          </p:nvPr>
        </p:nvSpPr>
        <p:spPr>
          <a:xfrm>
            <a:off x="251520" y="3651870"/>
            <a:ext cx="3600400" cy="576064"/>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4" name="Rectangle 3"/>
          <p:cNvSpPr/>
          <p:nvPr userDrawn="1"/>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9" name="Picture 8"/>
          <p:cNvPicPr>
            <a:picLocks noChangeAspect="1"/>
          </p:cNvPicPr>
          <p:nvPr userDrawn="1"/>
        </p:nvPicPr>
        <p:blipFill>
          <a:blip r:embed="rId2"/>
          <a:stretch>
            <a:fillRect/>
          </a:stretch>
        </p:blipFill>
        <p:spPr>
          <a:xfrm>
            <a:off x="251520" y="267494"/>
            <a:ext cx="720080" cy="720080"/>
          </a:xfrm>
          <a:prstGeom prst="rect">
            <a:avLst/>
          </a:prstGeom>
        </p:spPr>
      </p:pic>
      <p:sp>
        <p:nvSpPr>
          <p:cNvPr id="11" name="Rectangle 10"/>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spTree>
    <p:extLst>
      <p:ext uri="{BB962C8B-B14F-4D97-AF65-F5344CB8AC3E}">
        <p14:creationId xmlns:p14="http://schemas.microsoft.com/office/powerpoint/2010/main" val="1775978711"/>
      </p:ext>
    </p:extLst>
  </p:cSld>
  <p:clrMapOvr>
    <a:masterClrMapping/>
  </p:clrMapOvr>
  <p:extLst>
    <p:ext uri="{DCECCB84-F9BA-43D5-87BE-67443E8EF086}">
      <p15:sldGuideLst xmlns:p15="http://schemas.microsoft.com/office/powerpoint/2012/main">
        <p15:guide id="1" pos="2880" userDrawn="1">
          <p15:clr>
            <a:srgbClr val="FBAE40"/>
          </p15:clr>
        </p15:guide>
        <p15:guide id="2" orient="horz" pos="1620" userDrawn="1">
          <p15:clr>
            <a:srgbClr val="FBAE40"/>
          </p15:clr>
        </p15:guide>
        <p15:guide id="3" pos="5602" userDrawn="1">
          <p15:clr>
            <a:srgbClr val="FBAE40"/>
          </p15:clr>
        </p15:guide>
        <p15:guide id="4" pos="158"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reserve="1">
  <p:cSld name="Two Content with catalyst dark">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05458"/>
            <a:ext cx="4038600" cy="639365"/>
          </a:xfrm>
        </p:spPr>
        <p:txBody>
          <a:bodyPr/>
          <a:lstStyle/>
          <a:p>
            <a:r>
              <a:rPr lang="en-US"/>
              <a:t>Click to edit Master title style</a:t>
            </a:r>
            <a:endParaRPr lang="en-AU"/>
          </a:p>
        </p:txBody>
      </p:sp>
      <p:sp>
        <p:nvSpPr>
          <p:cNvPr id="3" name="Content Placeholder 2"/>
          <p:cNvSpPr>
            <a:spLocks noGrp="1"/>
          </p:cNvSpPr>
          <p:nvPr>
            <p:ph sz="half" idx="1"/>
          </p:nvPr>
        </p:nvSpPr>
        <p:spPr>
          <a:xfrm>
            <a:off x="251520" y="1665854"/>
            <a:ext cx="4038600" cy="3066136"/>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838700" y="1665854"/>
            <a:ext cx="4038600" cy="3066136"/>
          </a:xfrm>
        </p:spPr>
        <p:txBody>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18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10"/>
          </p:nvPr>
        </p:nvSpPr>
        <p:spPr>
          <a:xfrm>
            <a:off x="601371" y="4878250"/>
            <a:ext cx="3688750" cy="95510"/>
          </a:xfrm>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4224472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 half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4571999" y="0"/>
            <a:ext cx="4563963" cy="5143500"/>
          </a:xfrm>
          <a:solidFill>
            <a:schemeClr val="accent1"/>
          </a:solidFill>
          <a:ln>
            <a:noFill/>
          </a:ln>
        </p:spPr>
        <p:txBody>
          <a:bodyPr anchor="ctr" anchorCtr="0"/>
          <a:lstStyle>
            <a:lvl1pPr marL="0" indent="0" algn="ctr">
              <a:buNone/>
              <a:defRPr/>
            </a:lvl1pPr>
          </a:lstStyle>
          <a:p>
            <a:r>
              <a:rPr lang="en-US"/>
              <a:t>Click icon to add picture</a:t>
            </a:r>
            <a:endParaRPr lang="en-AU"/>
          </a:p>
        </p:txBody>
      </p:sp>
      <p:sp>
        <p:nvSpPr>
          <p:cNvPr id="3" name="Content Placeholder 2"/>
          <p:cNvSpPr>
            <a:spLocks noGrp="1"/>
          </p:cNvSpPr>
          <p:nvPr>
            <p:ph idx="1"/>
          </p:nvPr>
        </p:nvSpPr>
        <p:spPr>
          <a:xfrm>
            <a:off x="251522" y="1550788"/>
            <a:ext cx="4032446" cy="318120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a:xfrm>
            <a:off x="251520" y="805458"/>
            <a:ext cx="4032448" cy="639365"/>
          </a:xfrm>
        </p:spPr>
        <p:txBody>
          <a:bodyPr/>
          <a:lstStyle/>
          <a:p>
            <a:r>
              <a:rPr lang="en-US"/>
              <a:t>Click to edit Master title style</a:t>
            </a:r>
            <a:endParaRPr lang="en-AU"/>
          </a:p>
        </p:txBody>
      </p:sp>
      <p:sp>
        <p:nvSpPr>
          <p:cNvPr id="6" name="Footer Placeholder 5"/>
          <p:cNvSpPr>
            <a:spLocks noGrp="1"/>
          </p:cNvSpPr>
          <p:nvPr>
            <p:ph type="ftr" sz="quarter" idx="10"/>
          </p:nvPr>
        </p:nvSpPr>
        <p:spPr>
          <a:xfrm>
            <a:off x="601371" y="4878250"/>
            <a:ext cx="3682598" cy="95510"/>
          </a:xfrm>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4713308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 quarter image">
    <p:spTree>
      <p:nvGrpSpPr>
        <p:cNvPr id="1" name=""/>
        <p:cNvGrpSpPr/>
        <p:nvPr/>
      </p:nvGrpSpPr>
      <p:grpSpPr>
        <a:xfrm>
          <a:off x="0" y="0"/>
          <a:ext cx="0" cy="0"/>
          <a:chOff x="0" y="0"/>
          <a:chExt cx="0" cy="0"/>
        </a:xfrm>
      </p:grpSpPr>
      <p:sp>
        <p:nvSpPr>
          <p:cNvPr id="8" name="Picture Placeholder 5"/>
          <p:cNvSpPr>
            <a:spLocks noGrp="1"/>
          </p:cNvSpPr>
          <p:nvPr>
            <p:ph type="pic" sz="quarter" idx="12"/>
          </p:nvPr>
        </p:nvSpPr>
        <p:spPr>
          <a:xfrm>
            <a:off x="6853836" y="0"/>
            <a:ext cx="2282400" cy="5143500"/>
          </a:xfrm>
          <a:solidFill>
            <a:schemeClr val="accent1"/>
          </a:solidFill>
          <a:ln>
            <a:noFill/>
          </a:ln>
        </p:spPr>
        <p:txBody>
          <a:bodyPr anchor="ctr" anchorCtr="0"/>
          <a:lstStyle>
            <a:lvl1pPr marL="0" indent="0" algn="ctr">
              <a:buNone/>
              <a:defRPr/>
            </a:lvl1pPr>
          </a:lstStyle>
          <a:p>
            <a:r>
              <a:rPr lang="en-US"/>
              <a:t>Click icon to add picture</a:t>
            </a:r>
            <a:endParaRPr lang="en-AU"/>
          </a:p>
        </p:txBody>
      </p:sp>
      <p:sp>
        <p:nvSpPr>
          <p:cNvPr id="3" name="Content Placeholder 2"/>
          <p:cNvSpPr>
            <a:spLocks noGrp="1"/>
          </p:cNvSpPr>
          <p:nvPr>
            <p:ph idx="1"/>
          </p:nvPr>
        </p:nvSpPr>
        <p:spPr>
          <a:xfrm>
            <a:off x="251522" y="1550788"/>
            <a:ext cx="6336702" cy="3181202"/>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a:xfrm>
            <a:off x="251520" y="805458"/>
            <a:ext cx="6336704" cy="639365"/>
          </a:xfrm>
        </p:spPr>
        <p:txBody>
          <a:bodyPr/>
          <a:lstStyle/>
          <a:p>
            <a:r>
              <a:rPr lang="en-US"/>
              <a:t>Click to edit Master title style</a:t>
            </a:r>
            <a:endParaRPr lang="en-AU"/>
          </a:p>
        </p:txBody>
      </p:sp>
      <p:sp>
        <p:nvSpPr>
          <p:cNvPr id="6" name="Footer Placeholder 5"/>
          <p:cNvSpPr>
            <a:spLocks noGrp="1"/>
          </p:cNvSpPr>
          <p:nvPr>
            <p:ph type="ftr" sz="quarter" idx="10"/>
          </p:nvPr>
        </p:nvSpPr>
        <p:spPr>
          <a:xfrm>
            <a:off x="601370" y="4878250"/>
            <a:ext cx="5986853" cy="95510"/>
          </a:xfrm>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5742093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Presentation title  |  Presenter name</a:t>
            </a:r>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8960003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Presentation title  |  Presenter name</a:t>
            </a:r>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95631774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Presentation title  |  Presenter name</a:t>
            </a:r>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42638850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tatement Layout">
    <p:spTree>
      <p:nvGrpSpPr>
        <p:cNvPr id="1" name=""/>
        <p:cNvGrpSpPr/>
        <p:nvPr/>
      </p:nvGrpSpPr>
      <p:grpSpPr>
        <a:xfrm>
          <a:off x="0" y="0"/>
          <a:ext cx="0" cy="0"/>
          <a:chOff x="0" y="0"/>
          <a:chExt cx="0" cy="0"/>
        </a:xfrm>
      </p:grpSpPr>
      <p:sp>
        <p:nvSpPr>
          <p:cNvPr id="3" name="Picture Placeholder 5">
            <a:extLst>
              <a:ext uri="{FF2B5EF4-FFF2-40B4-BE49-F238E27FC236}">
                <a16:creationId xmlns="" xmlns:a16="http://schemas.microsoft.com/office/drawing/2014/main" id="{17B52948-05FD-444E-9ADC-BA5285595A75}"/>
              </a:ext>
            </a:extLst>
          </p:cNvPr>
          <p:cNvSpPr>
            <a:spLocks noGrp="1"/>
          </p:cNvSpPr>
          <p:nvPr>
            <p:ph type="pic" sz="quarter" idx="12"/>
          </p:nvPr>
        </p:nvSpPr>
        <p:spPr>
          <a:xfrm>
            <a:off x="4571999" y="0"/>
            <a:ext cx="4563963" cy="5143500"/>
          </a:xfrm>
          <a:solidFill>
            <a:schemeClr val="accent1"/>
          </a:solidFill>
          <a:ln>
            <a:noFill/>
          </a:ln>
        </p:spPr>
        <p:txBody>
          <a:bodyPr anchor="ctr" anchorCtr="0"/>
          <a:lstStyle>
            <a:lvl1pPr marL="0" indent="0" algn="ctr">
              <a:buNone/>
              <a:defRPr/>
            </a:lvl1pPr>
          </a:lstStyle>
          <a:p>
            <a:r>
              <a:rPr lang="en-US"/>
              <a:t>Click icon to add picture</a:t>
            </a:r>
            <a:endParaRPr lang="en-AU"/>
          </a:p>
        </p:txBody>
      </p:sp>
      <p:sp>
        <p:nvSpPr>
          <p:cNvPr id="5" name="Content Placeholder 2"/>
          <p:cNvSpPr>
            <a:spLocks noGrp="1"/>
          </p:cNvSpPr>
          <p:nvPr>
            <p:ph idx="1"/>
          </p:nvPr>
        </p:nvSpPr>
        <p:spPr>
          <a:xfrm>
            <a:off x="251520" y="1851670"/>
            <a:ext cx="3960440" cy="2525068"/>
          </a:xfrm>
        </p:spPr>
        <p:txBody>
          <a:bodyPr/>
          <a:lstStyle>
            <a:lvl1pPr marL="0" indent="0">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6938246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275605"/>
            <a:ext cx="7056784" cy="2736305"/>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8641239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2571750"/>
            <a:ext cx="3600400" cy="2160240"/>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a:t>Click to edit Master text styles</a:t>
            </a:r>
          </a:p>
          <a:p>
            <a:pPr lvl="1"/>
            <a:r>
              <a:rPr lang="en-US"/>
              <a:t>Second level</a:t>
            </a:r>
          </a:p>
          <a:p>
            <a:pPr lvl="2"/>
            <a:r>
              <a:rPr lang="en-US"/>
              <a:t>Third level</a:t>
            </a:r>
          </a:p>
        </p:txBody>
      </p:sp>
      <p:sp>
        <p:nvSpPr>
          <p:cNvPr id="23" name="Title 22"/>
          <p:cNvSpPr>
            <a:spLocks noGrp="1"/>
          </p:cNvSpPr>
          <p:nvPr>
            <p:ph type="title"/>
          </p:nvPr>
        </p:nvSpPr>
        <p:spPr>
          <a:xfrm>
            <a:off x="251521" y="915566"/>
            <a:ext cx="3600399" cy="1440160"/>
          </a:xfrm>
        </p:spPr>
        <p:txBody>
          <a:bodyPr anchor="b" anchorCtr="0">
            <a:noAutofit/>
          </a:bodyPr>
          <a:lstStyle>
            <a:lvl1pPr>
              <a:defRPr sz="3600">
                <a:solidFill>
                  <a:schemeClr val="accent3"/>
                </a:solidFill>
              </a:defRPr>
            </a:lvl1pPr>
          </a:lstStyle>
          <a:p>
            <a:r>
              <a:rPr lang="en-US"/>
              <a:t>Click to edit Master title style</a:t>
            </a:r>
            <a:endParaRPr lang="en-AU"/>
          </a:p>
        </p:txBody>
      </p:sp>
      <p:sp>
        <p:nvSpPr>
          <p:cNvPr id="27" name="Rectangle 26"/>
          <p:cNvSpPr/>
          <p:nvPr userDrawn="1"/>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44" name="Rectangle 43"/>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pic>
        <p:nvPicPr>
          <p:cNvPr id="46" name="Picture 45"/>
          <p:cNvPicPr>
            <a:picLocks noChangeAspect="1"/>
          </p:cNvPicPr>
          <p:nvPr userDrawn="1"/>
        </p:nvPicPr>
        <p:blipFill>
          <a:blip r:embed="rId2"/>
          <a:stretch>
            <a:fillRect/>
          </a:stretch>
        </p:blipFill>
        <p:spPr>
          <a:xfrm>
            <a:off x="251520" y="267494"/>
            <a:ext cx="720080" cy="720080"/>
          </a:xfrm>
          <a:prstGeom prst="rect">
            <a:avLst/>
          </a:prstGeom>
        </p:spPr>
      </p:pic>
    </p:spTree>
    <p:extLst>
      <p:ext uri="{BB962C8B-B14F-4D97-AF65-F5344CB8AC3E}">
        <p14:creationId xmlns:p14="http://schemas.microsoft.com/office/powerpoint/2010/main" val="4630210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251520" y="1851670"/>
            <a:ext cx="3600400" cy="2847245"/>
          </a:xfrm>
        </p:spPr>
        <p:txBody>
          <a:bodyPr numCol="2" spcCol="360000">
            <a:normAutofit/>
          </a:bodyPr>
          <a:lstStyle>
            <a:lvl1pPr marL="0" indent="0" algn="l">
              <a:lnSpc>
                <a:spcPct val="90000"/>
              </a:lnSpc>
              <a:spcBef>
                <a:spcPts val="3000"/>
              </a:spcBef>
              <a:buNone/>
              <a:tabLst/>
              <a:defRPr sz="1600" b="1">
                <a:solidFill>
                  <a:schemeClr val="tx1"/>
                </a:solidFill>
              </a:defRPr>
            </a:lvl1pPr>
            <a:lvl2pPr marL="0" indent="0" algn="l">
              <a:lnSpc>
                <a:spcPct val="90000"/>
              </a:lnSpc>
              <a:spcBef>
                <a:spcPts val="0"/>
              </a:spcBef>
              <a:spcAft>
                <a:spcPts val="563"/>
              </a:spcAft>
              <a:buNone/>
              <a:tabLst/>
              <a:defRPr sz="1600">
                <a:solidFill>
                  <a:schemeClr val="tx1"/>
                </a:solidFill>
              </a:defRPr>
            </a:lvl2pPr>
            <a:lvl3pPr marL="0" indent="0" algn="l">
              <a:lnSpc>
                <a:spcPct val="90000"/>
              </a:lnSpc>
              <a:spcBef>
                <a:spcPts val="0"/>
              </a:spcBef>
              <a:buNone/>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a:t>Click to edit Master text styles</a:t>
            </a:r>
          </a:p>
          <a:p>
            <a:pPr lvl="1"/>
            <a:r>
              <a:rPr lang="en-US"/>
              <a:t>Second level</a:t>
            </a:r>
          </a:p>
          <a:p>
            <a:pPr lvl="2"/>
            <a:r>
              <a:rPr lang="en-US"/>
              <a:t>Third level</a:t>
            </a:r>
          </a:p>
        </p:txBody>
      </p:sp>
      <p:sp>
        <p:nvSpPr>
          <p:cNvPr id="27" name="Rectangle 26"/>
          <p:cNvSpPr/>
          <p:nvPr userDrawn="1"/>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Rectangle 28"/>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pic>
        <p:nvPicPr>
          <p:cNvPr id="43" name="Picture 42"/>
          <p:cNvPicPr>
            <a:picLocks noChangeAspect="1"/>
          </p:cNvPicPr>
          <p:nvPr userDrawn="1"/>
        </p:nvPicPr>
        <p:blipFill>
          <a:blip r:embed="rId2"/>
          <a:stretch>
            <a:fillRect/>
          </a:stretch>
        </p:blipFill>
        <p:spPr>
          <a:xfrm>
            <a:off x="251520" y="267494"/>
            <a:ext cx="720080" cy="720080"/>
          </a:xfrm>
          <a:prstGeom prst="rect">
            <a:avLst/>
          </a:prstGeom>
        </p:spPr>
      </p:pic>
      <p:sp>
        <p:nvSpPr>
          <p:cNvPr id="2" name="Title 1"/>
          <p:cNvSpPr>
            <a:spLocks noGrp="1"/>
          </p:cNvSpPr>
          <p:nvPr>
            <p:ph type="title"/>
          </p:nvPr>
        </p:nvSpPr>
        <p:spPr>
          <a:xfrm>
            <a:off x="251520" y="1136676"/>
            <a:ext cx="3672408" cy="639365"/>
          </a:xfrm>
        </p:spPr>
        <p:txBody>
          <a:bodyPr/>
          <a:lstStyle/>
          <a:p>
            <a:r>
              <a:rPr lang="en-US"/>
              <a:t>Click to edit Master title style</a:t>
            </a:r>
            <a:endParaRPr lang="en-AU"/>
          </a:p>
        </p:txBody>
      </p:sp>
    </p:spTree>
    <p:extLst>
      <p:ext uri="{BB962C8B-B14F-4D97-AF65-F5344CB8AC3E}">
        <p14:creationId xmlns:p14="http://schemas.microsoft.com/office/powerpoint/2010/main" val="463021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1779662"/>
            <a:ext cx="3600400" cy="1728192"/>
          </a:xfrm>
        </p:spPr>
        <p:txBody>
          <a:bodyPr anchor="b" anchorCtr="0">
            <a:normAutofit/>
          </a:bodyPr>
          <a:lstStyle>
            <a:lvl1pPr algn="l">
              <a:lnSpc>
                <a:spcPct val="90000"/>
              </a:lnSpc>
              <a:defRPr sz="3600" b="0">
                <a:solidFill>
                  <a:schemeClr val="accent3"/>
                </a:solidFill>
              </a:defRPr>
            </a:lvl1pPr>
          </a:lstStyle>
          <a:p>
            <a:r>
              <a:rPr lang="en-US"/>
              <a:t>Click to edit Master title style</a:t>
            </a:r>
            <a:endParaRPr lang="en-AU"/>
          </a:p>
        </p:txBody>
      </p:sp>
      <p:sp>
        <p:nvSpPr>
          <p:cNvPr id="3" name="Subtitle 2"/>
          <p:cNvSpPr>
            <a:spLocks noGrp="1"/>
          </p:cNvSpPr>
          <p:nvPr userDrawn="1">
            <p:ph type="subTitle" idx="1"/>
          </p:nvPr>
        </p:nvSpPr>
        <p:spPr>
          <a:xfrm>
            <a:off x="251520" y="3651870"/>
            <a:ext cx="3600400" cy="576064"/>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pic>
        <p:nvPicPr>
          <p:cNvPr id="9" name="Picture 8"/>
          <p:cNvPicPr>
            <a:picLocks noChangeAspect="1"/>
          </p:cNvPicPr>
          <p:nvPr userDrawn="1"/>
        </p:nvPicPr>
        <p:blipFill>
          <a:blip r:embed="rId2"/>
          <a:stretch>
            <a:fillRect/>
          </a:stretch>
        </p:blipFill>
        <p:spPr>
          <a:xfrm>
            <a:off x="251520" y="267494"/>
            <a:ext cx="720080" cy="720080"/>
          </a:xfrm>
          <a:prstGeom prst="rect">
            <a:avLst/>
          </a:prstGeom>
        </p:spPr>
      </p:pic>
      <p:sp>
        <p:nvSpPr>
          <p:cNvPr id="11" name="Rectangle 10"/>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sp>
        <p:nvSpPr>
          <p:cNvPr id="6" name="Picture Placeholder 5"/>
          <p:cNvSpPr>
            <a:spLocks noGrp="1"/>
          </p:cNvSpPr>
          <p:nvPr>
            <p:ph type="pic" sz="quarter" idx="10"/>
          </p:nvPr>
        </p:nvSpPr>
        <p:spPr>
          <a:xfrm>
            <a:off x="4571999" y="0"/>
            <a:ext cx="4563963" cy="5143500"/>
          </a:xfrm>
          <a:solidFill>
            <a:schemeClr val="accent1"/>
          </a:solidFill>
          <a:ln>
            <a:noFill/>
          </a:ln>
        </p:spPr>
        <p:txBody>
          <a:bodyPr anchor="ctr" anchorCtr="0"/>
          <a:lstStyle>
            <a:lvl1pPr marL="0" indent="0" algn="ctr">
              <a:buNone/>
              <a:defRPr/>
            </a:lvl1pPr>
          </a:lstStyle>
          <a:p>
            <a:r>
              <a:rPr lang="en-US"/>
              <a:t>Click icon to add picture</a:t>
            </a:r>
            <a:endParaRPr lang="en-AU"/>
          </a:p>
        </p:txBody>
      </p:sp>
    </p:spTree>
    <p:extLst>
      <p:ext uri="{BB962C8B-B14F-4D97-AF65-F5344CB8AC3E}">
        <p14:creationId xmlns:p14="http://schemas.microsoft.com/office/powerpoint/2010/main" val="294196142"/>
      </p:ext>
    </p:extLst>
  </p:cSld>
  <p:clrMapOvr>
    <a:masterClrMapping/>
  </p:clrMapOvr>
  <p:extLst>
    <p:ext uri="{DCECCB84-F9BA-43D5-87BE-67443E8EF086}">
      <p15:sldGuideLst xmlns:p15="http://schemas.microsoft.com/office/powerpoint/2012/main">
        <p15:guide id="1" pos="158" userDrawn="1">
          <p15:clr>
            <a:srgbClr val="FBAE40"/>
          </p15:clr>
        </p15:guide>
        <p15:guide id="2" orient="horz" pos="1620">
          <p15:clr>
            <a:srgbClr val="FBAE40"/>
          </p15:clr>
        </p15:guide>
        <p15:guide id="3" pos="2880" userDrawn="1">
          <p15:clr>
            <a:srgbClr val="FBAE40"/>
          </p15:clr>
        </p15:guide>
        <p15:guide id="4" pos="5602" userDrawn="1">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0538"/>
            <a:ext cx="9144000" cy="259560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2859782"/>
            <a:ext cx="7930032" cy="1153507"/>
          </a:xfrm>
        </p:spPr>
        <p:txBody>
          <a:bodyPr anchor="b" anchorCtr="0">
            <a:normAutofit/>
          </a:bodyPr>
          <a:lstStyle>
            <a:lvl1pPr algn="l">
              <a:lnSpc>
                <a:spcPct val="90000"/>
              </a:lnSpc>
              <a:defRPr sz="3600" b="0">
                <a:solidFill>
                  <a:schemeClr val="accent3"/>
                </a:solidFill>
              </a:defRPr>
            </a:lvl1pPr>
          </a:lstStyle>
          <a:p>
            <a:r>
              <a:rPr lang="en-US"/>
              <a:t>Click to edit Master title style</a:t>
            </a:r>
            <a:endParaRPr lang="en-AU"/>
          </a:p>
        </p:txBody>
      </p:sp>
      <p:sp>
        <p:nvSpPr>
          <p:cNvPr id="3" name="Subtitle 2"/>
          <p:cNvSpPr>
            <a:spLocks noGrp="1"/>
          </p:cNvSpPr>
          <p:nvPr userDrawn="1">
            <p:ph type="subTitle" idx="1"/>
          </p:nvPr>
        </p:nvSpPr>
        <p:spPr>
          <a:xfrm>
            <a:off x="251520" y="4096622"/>
            <a:ext cx="7200800" cy="273948"/>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7" name="Rectangle 6"/>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pic>
        <p:nvPicPr>
          <p:cNvPr id="8" name="Picture 7"/>
          <p:cNvPicPr>
            <a:picLocks noChangeAspect="1"/>
          </p:cNvPicPr>
          <p:nvPr userDrawn="1"/>
        </p:nvPicPr>
        <p:blipFill>
          <a:blip r:embed="rId2"/>
          <a:stretch>
            <a:fillRect/>
          </a:stretch>
        </p:blipFill>
        <p:spPr>
          <a:xfrm>
            <a:off x="8181552" y="4177358"/>
            <a:ext cx="720080" cy="720080"/>
          </a:xfrm>
          <a:prstGeom prst="rect">
            <a:avLst/>
          </a:prstGeom>
        </p:spPr>
      </p:pic>
    </p:spTree>
    <p:extLst>
      <p:ext uri="{BB962C8B-B14F-4D97-AF65-F5344CB8AC3E}">
        <p14:creationId xmlns:p14="http://schemas.microsoft.com/office/powerpoint/2010/main" val="3218432992"/>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Title Slide + Imag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userDrawn="1">
            <p:ph type="ctrTitle"/>
          </p:nvPr>
        </p:nvSpPr>
        <p:spPr>
          <a:xfrm>
            <a:off x="251520" y="2859782"/>
            <a:ext cx="7930032" cy="1153507"/>
          </a:xfrm>
        </p:spPr>
        <p:txBody>
          <a:bodyPr anchor="b" anchorCtr="0">
            <a:normAutofit/>
          </a:bodyPr>
          <a:lstStyle>
            <a:lvl1pPr algn="l">
              <a:lnSpc>
                <a:spcPct val="90000"/>
              </a:lnSpc>
              <a:defRPr sz="3600" b="0">
                <a:solidFill>
                  <a:schemeClr val="accent3"/>
                </a:solidFill>
              </a:defRPr>
            </a:lvl1pPr>
          </a:lstStyle>
          <a:p>
            <a:r>
              <a:rPr lang="en-US"/>
              <a:t>Click to edit Master title style</a:t>
            </a:r>
            <a:endParaRPr lang="en-AU"/>
          </a:p>
        </p:txBody>
      </p:sp>
      <p:sp>
        <p:nvSpPr>
          <p:cNvPr id="3" name="Subtitle 2"/>
          <p:cNvSpPr>
            <a:spLocks noGrp="1"/>
          </p:cNvSpPr>
          <p:nvPr userDrawn="1">
            <p:ph type="subTitle" idx="1"/>
          </p:nvPr>
        </p:nvSpPr>
        <p:spPr>
          <a:xfrm>
            <a:off x="251520" y="4096622"/>
            <a:ext cx="7200800" cy="273948"/>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pic>
        <p:nvPicPr>
          <p:cNvPr id="9" name="Picture 8"/>
          <p:cNvPicPr>
            <a:picLocks noChangeAspect="1"/>
          </p:cNvPicPr>
          <p:nvPr userDrawn="1"/>
        </p:nvPicPr>
        <p:blipFill>
          <a:blip r:embed="rId2"/>
          <a:stretch>
            <a:fillRect/>
          </a:stretch>
        </p:blipFill>
        <p:spPr>
          <a:xfrm>
            <a:off x="8181552" y="4177358"/>
            <a:ext cx="720080" cy="720080"/>
          </a:xfrm>
          <a:prstGeom prst="rect">
            <a:avLst/>
          </a:prstGeom>
        </p:spPr>
      </p:pic>
      <p:sp>
        <p:nvSpPr>
          <p:cNvPr id="7" name="Rectangle 6"/>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sp>
        <p:nvSpPr>
          <p:cNvPr id="8" name="Picture Placeholder 5"/>
          <p:cNvSpPr>
            <a:spLocks noGrp="1"/>
          </p:cNvSpPr>
          <p:nvPr>
            <p:ph type="pic" sz="quarter" idx="10"/>
          </p:nvPr>
        </p:nvSpPr>
        <p:spPr>
          <a:xfrm>
            <a:off x="-1" y="0"/>
            <a:ext cx="9162000" cy="2577600"/>
          </a:xfrm>
          <a:solidFill>
            <a:schemeClr val="accent1"/>
          </a:solidFill>
          <a:ln>
            <a:noFill/>
          </a:ln>
        </p:spPr>
        <p:txBody>
          <a:bodyPr anchor="ctr" anchorCtr="0"/>
          <a:lstStyle>
            <a:lvl1pPr marL="0" indent="0" algn="ctr">
              <a:buNone/>
              <a:defRPr/>
            </a:lvl1pPr>
          </a:lstStyle>
          <a:p>
            <a:endParaRPr lang="en-AU"/>
          </a:p>
        </p:txBody>
      </p:sp>
    </p:spTree>
    <p:extLst>
      <p:ext uri="{BB962C8B-B14F-4D97-AF65-F5344CB8AC3E}">
        <p14:creationId xmlns:p14="http://schemas.microsoft.com/office/powerpoint/2010/main" val="518110496"/>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lide + partner logos">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20538"/>
            <a:ext cx="9144000" cy="25956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userDrawn="1">
            <p:ph type="ctrTitle"/>
          </p:nvPr>
        </p:nvSpPr>
        <p:spPr>
          <a:xfrm>
            <a:off x="251520" y="1203598"/>
            <a:ext cx="7930032" cy="1153507"/>
          </a:xfrm>
        </p:spPr>
        <p:txBody>
          <a:bodyPr anchor="b" anchorCtr="0">
            <a:normAutofit/>
          </a:bodyPr>
          <a:lstStyle>
            <a:lvl1pPr algn="l">
              <a:lnSpc>
                <a:spcPct val="90000"/>
              </a:lnSpc>
              <a:defRPr sz="3600" b="0">
                <a:solidFill>
                  <a:schemeClr val="bg1"/>
                </a:solidFill>
              </a:defRPr>
            </a:lvl1pPr>
          </a:lstStyle>
          <a:p>
            <a:r>
              <a:rPr lang="en-US"/>
              <a:t>Click to edit Master title style</a:t>
            </a:r>
            <a:endParaRPr lang="en-AU"/>
          </a:p>
        </p:txBody>
      </p:sp>
      <p:sp>
        <p:nvSpPr>
          <p:cNvPr id="3" name="Subtitle 2"/>
          <p:cNvSpPr>
            <a:spLocks noGrp="1"/>
          </p:cNvSpPr>
          <p:nvPr userDrawn="1">
            <p:ph type="subTitle" idx="1"/>
          </p:nvPr>
        </p:nvSpPr>
        <p:spPr>
          <a:xfrm>
            <a:off x="251520" y="2922403"/>
            <a:ext cx="7200800" cy="273948"/>
          </a:xfrm>
        </p:spPr>
        <p:txBody>
          <a:bodyPr>
            <a:normAutofit/>
          </a:bodyPr>
          <a:lstStyle>
            <a:lvl1pPr marL="0" indent="0" algn="l">
              <a:buNone/>
              <a:defRPr sz="2000" b="0">
                <a:solidFill>
                  <a:schemeClr val="accent3"/>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AU"/>
          </a:p>
        </p:txBody>
      </p:sp>
      <p:sp>
        <p:nvSpPr>
          <p:cNvPr id="7" name="Rectangle 6"/>
          <p:cNvSpPr/>
          <p:nvPr userDrawn="1"/>
        </p:nvSpPr>
        <p:spPr>
          <a:xfrm>
            <a:off x="6516216" y="582251"/>
            <a:ext cx="2385416" cy="138499"/>
          </a:xfrm>
          <a:prstGeom prst="rect">
            <a:avLst/>
          </a:prstGeom>
        </p:spPr>
        <p:txBody>
          <a:bodyPr wrap="square" lIns="0" tIns="0" rIns="0" bIns="0">
            <a:spAutoFit/>
          </a:bodyPr>
          <a:lstStyle/>
          <a:p>
            <a:pPr algn="r">
              <a:lnSpc>
                <a:spcPct val="90000"/>
              </a:lnSpc>
            </a:pPr>
            <a:r>
              <a:rPr lang="en-AU" sz="1000">
                <a:solidFill>
                  <a:schemeClr val="bg1"/>
                </a:solidFill>
              </a:rPr>
              <a:t>Australia’s National Science Agency</a:t>
            </a:r>
          </a:p>
        </p:txBody>
      </p:sp>
      <p:pic>
        <p:nvPicPr>
          <p:cNvPr id="9" name="Picture 8"/>
          <p:cNvPicPr>
            <a:picLocks noChangeAspect="1"/>
          </p:cNvPicPr>
          <p:nvPr userDrawn="1"/>
        </p:nvPicPr>
        <p:blipFill>
          <a:blip r:embed="rId2"/>
          <a:stretch>
            <a:fillRect/>
          </a:stretch>
        </p:blipFill>
        <p:spPr>
          <a:xfrm>
            <a:off x="251520" y="267494"/>
            <a:ext cx="720080" cy="720080"/>
          </a:xfrm>
          <a:prstGeom prst="rect">
            <a:avLst/>
          </a:prstGeom>
        </p:spPr>
      </p:pic>
    </p:spTree>
    <p:extLst>
      <p:ext uri="{BB962C8B-B14F-4D97-AF65-F5344CB8AC3E}">
        <p14:creationId xmlns:p14="http://schemas.microsoft.com/office/powerpoint/2010/main" val="729040451"/>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319640310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Presentation title  |  Presenter name</a:t>
            </a:r>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p>
        </p:txBody>
      </p:sp>
    </p:spTree>
    <p:extLst>
      <p:ext uri="{BB962C8B-B14F-4D97-AF65-F5344CB8AC3E}">
        <p14:creationId xmlns:p14="http://schemas.microsoft.com/office/powerpoint/2010/main" val="35142574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Footer Placeholder 3"/>
          <p:cNvSpPr>
            <a:spLocks noGrp="1"/>
          </p:cNvSpPr>
          <p:nvPr>
            <p:ph type="ftr" sz="quarter" idx="10"/>
          </p:nvPr>
        </p:nvSpPr>
        <p:spPr/>
        <p:txBody>
          <a:bodyPr/>
          <a:lstStyle/>
          <a:p>
            <a:r>
              <a:rPr lang="en-AU"/>
              <a:t>Presentation title  |  Presenter name</a:t>
            </a:r>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332393326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131590"/>
            <a:ext cx="8640958" cy="3070944"/>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ext Placeholder 7"/>
          <p:cNvSpPr>
            <a:spLocks noGrp="1"/>
          </p:cNvSpPr>
          <p:nvPr>
            <p:ph type="body" sz="quarter" idx="13" hasCustomPrompt="1"/>
          </p:nvPr>
        </p:nvSpPr>
        <p:spPr>
          <a:xfrm>
            <a:off x="261850" y="267494"/>
            <a:ext cx="8630630" cy="6399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a:t>Click to edit Master title style</a:t>
            </a:r>
          </a:p>
          <a:p>
            <a:pPr lvl="1"/>
            <a:r>
              <a:rPr lang="en-US"/>
              <a:t>Second level</a:t>
            </a:r>
          </a:p>
        </p:txBody>
      </p:sp>
      <p:sp>
        <p:nvSpPr>
          <p:cNvPr id="2" name="Footer Placeholder 1"/>
          <p:cNvSpPr>
            <a:spLocks noGrp="1"/>
          </p:cNvSpPr>
          <p:nvPr>
            <p:ph type="ftr" sz="quarter" idx="14"/>
          </p:nvPr>
        </p:nvSpPr>
        <p:spPr/>
        <p:txBody>
          <a:bodyPr/>
          <a:lstStyle/>
          <a:p>
            <a:r>
              <a:rPr lang="en-AU"/>
              <a:t>Presentation title  |  Presenter name</a:t>
            </a:r>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2841686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131590"/>
            <a:ext cx="4038600" cy="331236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74295" y="1131590"/>
            <a:ext cx="4038600" cy="3312368"/>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10"/>
          </p:nvPr>
        </p:nvSpPr>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86506635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Footer Placeholder 2"/>
          <p:cNvSpPr>
            <a:spLocks noGrp="1"/>
          </p:cNvSpPr>
          <p:nvPr>
            <p:ph type="ftr" sz="quarter" idx="10"/>
          </p:nvPr>
        </p:nvSpPr>
        <p:spPr/>
        <p:txBody>
          <a:bodyPr/>
          <a:lstStyle/>
          <a:p>
            <a:r>
              <a:rPr lang="en-AU"/>
              <a:t>Presentation title  |  Presenter name</a:t>
            </a:r>
          </a:p>
        </p:txBody>
      </p:sp>
      <p:sp>
        <p:nvSpPr>
          <p:cNvPr id="5" name="Slide Number Placeholder 4"/>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34441685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 dark">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3" name="Footer Placeholder 2"/>
          <p:cNvSpPr>
            <a:spLocks noGrp="1"/>
          </p:cNvSpPr>
          <p:nvPr>
            <p:ph type="ftr" sz="quarter" idx="10"/>
          </p:nvPr>
        </p:nvSpPr>
        <p:spPr/>
        <p:txBody>
          <a:bodyPr/>
          <a:lstStyle>
            <a:lvl1pPr>
              <a:defRPr>
                <a:solidFill>
                  <a:schemeClr val="bg1"/>
                </a:solidFill>
              </a:defRPr>
            </a:lvl1pPr>
          </a:lstStyle>
          <a:p>
            <a:r>
              <a:rPr lang="en-AU"/>
              <a:t>Presentation title  |  Presenter name</a:t>
            </a:r>
          </a:p>
        </p:txBody>
      </p:sp>
      <p:sp>
        <p:nvSpPr>
          <p:cNvPr id="5" name="Slide Number Placeholder 4"/>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p>
        </p:txBody>
      </p:sp>
    </p:spTree>
    <p:extLst>
      <p:ext uri="{BB962C8B-B14F-4D97-AF65-F5344CB8AC3E}">
        <p14:creationId xmlns:p14="http://schemas.microsoft.com/office/powerpoint/2010/main" val="804656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globe A">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7" name="Picture 6">
            <a:extLst>
              <a:ext uri="{FF2B5EF4-FFF2-40B4-BE49-F238E27FC236}">
                <a16:creationId xmlns="" xmlns:a16="http://schemas.microsoft.com/office/drawing/2014/main" id="{E5EA4BEA-90AA-46F4-829C-BDC63E08AE84}"/>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409831" y="411510"/>
            <a:ext cx="4324338" cy="4320480"/>
          </a:xfrm>
          <a:prstGeom prst="rect">
            <a:avLst/>
          </a:prstGeom>
        </p:spPr>
      </p:pic>
      <p:sp>
        <p:nvSpPr>
          <p:cNvPr id="2" name="Title 1"/>
          <p:cNvSpPr>
            <a:spLocks noGrp="1"/>
          </p:cNvSpPr>
          <p:nvPr userDrawn="1">
            <p:ph type="ctrTitle"/>
          </p:nvPr>
        </p:nvSpPr>
        <p:spPr>
          <a:xfrm>
            <a:off x="251520" y="2054777"/>
            <a:ext cx="2016224" cy="1728192"/>
          </a:xfrm>
        </p:spPr>
        <p:txBody>
          <a:bodyPr anchor="b" anchorCtr="0">
            <a:normAutofit/>
          </a:bodyPr>
          <a:lstStyle>
            <a:lvl1pPr algn="l">
              <a:lnSpc>
                <a:spcPct val="90000"/>
              </a:lnSpc>
              <a:defRPr sz="3600" b="0">
                <a:solidFill>
                  <a:schemeClr val="accent3"/>
                </a:solidFill>
              </a:defRPr>
            </a:lvl1pPr>
          </a:lstStyle>
          <a:p>
            <a:r>
              <a:rPr lang="en-US"/>
              <a:t>Click to edit Master title style</a:t>
            </a:r>
            <a:endParaRPr lang="en-AU"/>
          </a:p>
        </p:txBody>
      </p:sp>
      <p:pic>
        <p:nvPicPr>
          <p:cNvPr id="9" name="Picture 8"/>
          <p:cNvPicPr>
            <a:picLocks noChangeAspect="1"/>
          </p:cNvPicPr>
          <p:nvPr userDrawn="1"/>
        </p:nvPicPr>
        <p:blipFill>
          <a:blip r:embed="rId3"/>
          <a:stretch>
            <a:fillRect/>
          </a:stretch>
        </p:blipFill>
        <p:spPr>
          <a:xfrm>
            <a:off x="251520" y="267494"/>
            <a:ext cx="720080" cy="720080"/>
          </a:xfrm>
          <a:prstGeom prst="rect">
            <a:avLst/>
          </a:prstGeom>
        </p:spPr>
      </p:pic>
      <p:sp>
        <p:nvSpPr>
          <p:cNvPr id="11" name="Rectangle 10"/>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spTree>
    <p:extLst>
      <p:ext uri="{BB962C8B-B14F-4D97-AF65-F5344CB8AC3E}">
        <p14:creationId xmlns:p14="http://schemas.microsoft.com/office/powerpoint/2010/main" val="1384399025"/>
      </p:ext>
    </p:extLst>
  </p:cSld>
  <p:clrMapOvr>
    <a:masterClrMapping/>
  </p:clrMapOvr>
  <p:extLst>
    <p:ext uri="{DCECCB84-F9BA-43D5-87BE-67443E8EF086}">
      <p15:sldGuideLst xmlns:p15="http://schemas.microsoft.com/office/powerpoint/2012/main">
        <p15:guide id="1" pos="2880">
          <p15:clr>
            <a:srgbClr val="FBAE40"/>
          </p15:clr>
        </p15:guide>
        <p15:guide id="2" orient="horz" pos="1620">
          <p15:clr>
            <a:srgbClr val="FBAE40"/>
          </p15:clr>
        </p15:guide>
        <p15:guide id="3" pos="5602">
          <p15:clr>
            <a:srgbClr val="FBAE40"/>
          </p15:clr>
        </p15:guide>
        <p15:guide id="4" pos="158">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p>
            <a:r>
              <a:rPr lang="en-AU"/>
              <a:t>Presentation title  |  Presenter name</a:t>
            </a:r>
          </a:p>
        </p:txBody>
      </p:sp>
      <p:sp>
        <p:nvSpPr>
          <p:cNvPr id="4" name="Slide Number Placeholder 3"/>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27448846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tatement Layout + image">
    <p:spTree>
      <p:nvGrpSpPr>
        <p:cNvPr id="1" name=""/>
        <p:cNvGrpSpPr/>
        <p:nvPr/>
      </p:nvGrpSpPr>
      <p:grpSpPr>
        <a:xfrm>
          <a:off x="0" y="0"/>
          <a:ext cx="0" cy="0"/>
          <a:chOff x="0" y="0"/>
          <a:chExt cx="0" cy="0"/>
        </a:xfrm>
      </p:grpSpPr>
      <p:sp>
        <p:nvSpPr>
          <p:cNvPr id="3" name="Picture Placeholder 5">
            <a:extLst>
              <a:ext uri="{FF2B5EF4-FFF2-40B4-BE49-F238E27FC236}">
                <a16:creationId xmlns="" xmlns:a16="http://schemas.microsoft.com/office/drawing/2014/main" id="{55556648-49D5-4B5B-92D5-2DB59DEB5992}"/>
              </a:ext>
            </a:extLst>
          </p:cNvPr>
          <p:cNvSpPr>
            <a:spLocks noGrp="1"/>
          </p:cNvSpPr>
          <p:nvPr>
            <p:ph type="pic" sz="quarter" idx="10"/>
          </p:nvPr>
        </p:nvSpPr>
        <p:spPr>
          <a:xfrm>
            <a:off x="-1" y="0"/>
            <a:ext cx="9162000" cy="2577600"/>
          </a:xfrm>
          <a:solidFill>
            <a:schemeClr val="accent1"/>
          </a:solidFill>
          <a:ln>
            <a:noFill/>
          </a:ln>
        </p:spPr>
        <p:txBody>
          <a:bodyPr anchor="ctr" anchorCtr="0"/>
          <a:lstStyle>
            <a:lvl1pPr marL="0" indent="0" algn="ctr">
              <a:buNone/>
              <a:defRPr/>
            </a:lvl1pPr>
          </a:lstStyle>
          <a:p>
            <a:endParaRPr lang="en-AU"/>
          </a:p>
        </p:txBody>
      </p:sp>
      <p:sp>
        <p:nvSpPr>
          <p:cNvPr id="5" name="Content Placeholder 2"/>
          <p:cNvSpPr>
            <a:spLocks noGrp="1"/>
          </p:cNvSpPr>
          <p:nvPr>
            <p:ph idx="1"/>
          </p:nvPr>
        </p:nvSpPr>
        <p:spPr>
          <a:xfrm>
            <a:off x="251520" y="2859782"/>
            <a:ext cx="7920880" cy="2016224"/>
          </a:xfrm>
        </p:spPr>
        <p:txBody>
          <a:bodyPr/>
          <a:lstStyle>
            <a:lvl1pPr>
              <a:lnSpc>
                <a:spcPct val="85000"/>
              </a:lnSpc>
              <a:spcAft>
                <a:spcPts val="0"/>
              </a:spcAft>
              <a:buFontTx/>
              <a:buNone/>
              <a:defRPr sz="4000" b="0">
                <a:solidFill>
                  <a:schemeClr val="accent3"/>
                </a:solidFill>
              </a:defRPr>
            </a:lvl1pPr>
            <a:lvl2pPr marL="0" indent="0">
              <a:lnSpc>
                <a:spcPct val="85000"/>
              </a:lnSpc>
              <a:spcAft>
                <a:spcPts val="0"/>
              </a:spcAft>
              <a:buNone/>
              <a:defRPr sz="4000" b="0">
                <a:solidFill>
                  <a:schemeClr val="accent2"/>
                </a:solidFill>
              </a:defRPr>
            </a:lvl2pPr>
            <a:lvl3pPr marL="0" indent="0">
              <a:spcBef>
                <a:spcPts val="2200"/>
              </a:spcBef>
              <a:buNone/>
              <a:defRPr b="1">
                <a:solidFill>
                  <a:srgbClr val="00313C"/>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338433884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39" name="Text Placeholder 8"/>
          <p:cNvSpPr>
            <a:spLocks noGrp="1"/>
          </p:cNvSpPr>
          <p:nvPr>
            <p:ph type="body" sz="quarter" idx="10"/>
          </p:nvPr>
        </p:nvSpPr>
        <p:spPr>
          <a:xfrm>
            <a:off x="251520" y="1131590"/>
            <a:ext cx="7200800" cy="3600400"/>
          </a:xfrm>
        </p:spPr>
        <p:txBody>
          <a:bodyPr anchor="b" anchorCtr="0"/>
          <a:lstStyle>
            <a:lvl1pPr marL="0" indent="0">
              <a:spcAft>
                <a:spcPts val="0"/>
              </a:spcAft>
              <a:buFontTx/>
              <a:buNone/>
              <a:defRPr sz="4400" b="0">
                <a:solidFill>
                  <a:schemeClr val="accent1"/>
                </a:solidFill>
              </a:defRPr>
            </a:lvl1pPr>
            <a:lvl2pPr marL="0" indent="0">
              <a:lnSpc>
                <a:spcPct val="75000"/>
              </a:lnSpc>
              <a:spcAft>
                <a:spcPts val="850"/>
              </a:spcAft>
              <a:buNone/>
              <a:defRPr sz="4400" b="0">
                <a:solidFill>
                  <a:schemeClr val="bg1"/>
                </a:solidFill>
              </a:defRPr>
            </a:lvl2pPr>
            <a:lvl3pPr marL="0" indent="0">
              <a:buNone/>
              <a:defRPr sz="2200" b="1">
                <a:solidFill>
                  <a:srgbClr val="FFFFFF"/>
                </a:solidFill>
              </a:defRPr>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67263176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Thank You Option 1">
    <p:bg>
      <p:bgPr>
        <a:solidFill>
          <a:schemeClr val="bg1"/>
        </a:solidFill>
        <a:effectLst/>
      </p:bgPr>
    </p:bg>
    <p:spTree>
      <p:nvGrpSpPr>
        <p:cNvPr id="1" name=""/>
        <p:cNvGrpSpPr/>
        <p:nvPr/>
      </p:nvGrpSpPr>
      <p:grpSpPr>
        <a:xfrm>
          <a:off x="0" y="0"/>
          <a:ext cx="0" cy="0"/>
          <a:chOff x="0" y="0"/>
          <a:chExt cx="0" cy="0"/>
        </a:xfrm>
      </p:grpSpPr>
      <p:sp>
        <p:nvSpPr>
          <p:cNvPr id="27" name="Rectangle 26"/>
          <p:cNvSpPr/>
          <p:nvPr userDrawn="1"/>
        </p:nvSpPr>
        <p:spPr>
          <a:xfrm>
            <a:off x="0" y="0"/>
            <a:ext cx="9144000" cy="257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579862"/>
            <a:ext cx="6048672" cy="1008112"/>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a:t>Click to edit Master text styles</a:t>
            </a:r>
          </a:p>
          <a:p>
            <a:pPr lvl="1"/>
            <a:r>
              <a:rPr lang="en-US"/>
              <a:t>Second level</a:t>
            </a:r>
          </a:p>
          <a:p>
            <a:pPr lvl="2"/>
            <a:r>
              <a:rPr lang="en-US"/>
              <a:t>Third level</a:t>
            </a:r>
          </a:p>
        </p:txBody>
      </p:sp>
      <p:sp>
        <p:nvSpPr>
          <p:cNvPr id="23" name="Title 22"/>
          <p:cNvSpPr>
            <a:spLocks noGrp="1"/>
          </p:cNvSpPr>
          <p:nvPr>
            <p:ph type="title"/>
          </p:nvPr>
        </p:nvSpPr>
        <p:spPr>
          <a:xfrm>
            <a:off x="251521" y="2715766"/>
            <a:ext cx="6048671" cy="576064"/>
          </a:xfrm>
        </p:spPr>
        <p:txBody>
          <a:bodyPr anchor="b" anchorCtr="0">
            <a:noAutofit/>
          </a:bodyPr>
          <a:lstStyle>
            <a:lvl1pPr>
              <a:defRPr sz="3600">
                <a:solidFill>
                  <a:schemeClr val="accent3"/>
                </a:solidFill>
              </a:defRPr>
            </a:lvl1pPr>
          </a:lstStyle>
          <a:p>
            <a:r>
              <a:rPr lang="en-US"/>
              <a:t>Click to edit Master title style</a:t>
            </a:r>
            <a:endParaRPr lang="en-AU"/>
          </a:p>
        </p:txBody>
      </p:sp>
      <p:sp>
        <p:nvSpPr>
          <p:cNvPr id="44" name="Rectangle 43"/>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pic>
        <p:nvPicPr>
          <p:cNvPr id="7" name="Picture 6"/>
          <p:cNvPicPr>
            <a:picLocks noChangeAspect="1"/>
          </p:cNvPicPr>
          <p:nvPr userDrawn="1"/>
        </p:nvPicPr>
        <p:blipFill>
          <a:blip r:embed="rId2"/>
          <a:stretch>
            <a:fillRect/>
          </a:stretch>
        </p:blipFill>
        <p:spPr>
          <a:xfrm>
            <a:off x="8181552" y="4177358"/>
            <a:ext cx="720080" cy="720080"/>
          </a:xfrm>
          <a:prstGeom prst="rect">
            <a:avLst/>
          </a:prstGeom>
        </p:spPr>
      </p:pic>
    </p:spTree>
    <p:extLst>
      <p:ext uri="{BB962C8B-B14F-4D97-AF65-F5344CB8AC3E}">
        <p14:creationId xmlns:p14="http://schemas.microsoft.com/office/powerpoint/2010/main" val="374589526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userDrawn="1">
  <p:cSld name="Thank You Option 2">
    <p:bg>
      <p:bgPr>
        <a:solidFill>
          <a:schemeClr val="bg1"/>
        </a:solidFill>
        <a:effectLst/>
      </p:bgPr>
    </p:bg>
    <p:spTree>
      <p:nvGrpSpPr>
        <p:cNvPr id="1" name=""/>
        <p:cNvGrpSpPr/>
        <p:nvPr/>
      </p:nvGrpSpPr>
      <p:grpSpPr>
        <a:xfrm>
          <a:off x="0" y="0"/>
          <a:ext cx="0" cy="0"/>
          <a:chOff x="0" y="0"/>
          <a:chExt cx="0" cy="0"/>
        </a:xfrm>
      </p:grpSpPr>
      <p:sp>
        <p:nvSpPr>
          <p:cNvPr id="4" name="Rectangle 3"/>
          <p:cNvSpPr/>
          <p:nvPr userDrawn="1"/>
        </p:nvSpPr>
        <p:spPr>
          <a:xfrm>
            <a:off x="0" y="0"/>
            <a:ext cx="9144000" cy="25717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 name="Subtitle 2"/>
          <p:cNvSpPr>
            <a:spLocks noGrp="1"/>
          </p:cNvSpPr>
          <p:nvPr>
            <p:ph type="subTitle" idx="1" hasCustomPrompt="1"/>
          </p:nvPr>
        </p:nvSpPr>
        <p:spPr>
          <a:xfrm>
            <a:off x="251520" y="3075806"/>
            <a:ext cx="7200800" cy="1623109"/>
          </a:xfrm>
        </p:spPr>
        <p:txBody>
          <a:bodyPr numCol="2" spcCol="360000">
            <a:normAutofit/>
          </a:bodyPr>
          <a:lstStyle>
            <a:lvl1pPr marL="0" indent="0" algn="l">
              <a:lnSpc>
                <a:spcPct val="90000"/>
              </a:lnSpc>
              <a:spcBef>
                <a:spcPts val="3000"/>
              </a:spcBef>
              <a:buNone/>
              <a:defRPr sz="1600" b="1">
                <a:solidFill>
                  <a:schemeClr val="tx1"/>
                </a:solidFill>
              </a:defRPr>
            </a:lvl1pPr>
            <a:lvl2pPr marL="0" indent="0" algn="l">
              <a:lnSpc>
                <a:spcPct val="90000"/>
              </a:lnSpc>
              <a:spcBef>
                <a:spcPts val="0"/>
              </a:spcBef>
              <a:spcAft>
                <a:spcPts val="563"/>
              </a:spcAft>
              <a:buNone/>
              <a:defRPr sz="1600">
                <a:solidFill>
                  <a:schemeClr val="tx1"/>
                </a:solidFill>
              </a:defRPr>
            </a:lvl2pPr>
            <a:lvl3pPr marL="266400" indent="-266400" algn="l">
              <a:lnSpc>
                <a:spcPct val="90000"/>
              </a:lnSpc>
              <a:spcBef>
                <a:spcPts val="0"/>
              </a:spcBef>
              <a:buNone/>
              <a:tabLst>
                <a:tab pos="356400" algn="l"/>
              </a:tabLst>
              <a:defRPr sz="1600">
                <a:solidFill>
                  <a:schemeClr val="tx1"/>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lvl="0"/>
            <a:r>
              <a:rPr lang="en-US"/>
              <a:t>Click to edit Master text styles</a:t>
            </a:r>
          </a:p>
          <a:p>
            <a:pPr lvl="1"/>
            <a:r>
              <a:rPr lang="en-US"/>
              <a:t>Second level</a:t>
            </a:r>
          </a:p>
          <a:p>
            <a:pPr lvl="2"/>
            <a:r>
              <a:rPr lang="en-US"/>
              <a:t>Third level</a:t>
            </a:r>
          </a:p>
        </p:txBody>
      </p:sp>
      <p:sp>
        <p:nvSpPr>
          <p:cNvPr id="6" name="Rectangle 5"/>
          <p:cNvSpPr/>
          <p:nvPr userDrawn="1"/>
        </p:nvSpPr>
        <p:spPr>
          <a:xfrm>
            <a:off x="251520" y="4850173"/>
            <a:ext cx="2385416" cy="138499"/>
          </a:xfrm>
          <a:prstGeom prst="rect">
            <a:avLst/>
          </a:prstGeom>
        </p:spPr>
        <p:txBody>
          <a:bodyPr wrap="square" lIns="0" tIns="0" rIns="0" bIns="0">
            <a:spAutoFit/>
          </a:bodyPr>
          <a:lstStyle/>
          <a:p>
            <a:pPr algn="l">
              <a:lnSpc>
                <a:spcPct val="90000"/>
              </a:lnSpc>
            </a:pPr>
            <a:r>
              <a:rPr lang="en-AU" sz="1000">
                <a:solidFill>
                  <a:schemeClr val="accent3"/>
                </a:solidFill>
              </a:rPr>
              <a:t>Australia’s National Science Agency</a:t>
            </a:r>
          </a:p>
        </p:txBody>
      </p:sp>
    </p:spTree>
    <p:extLst>
      <p:ext uri="{BB962C8B-B14F-4D97-AF65-F5344CB8AC3E}">
        <p14:creationId xmlns:p14="http://schemas.microsoft.com/office/powerpoint/2010/main" val="11206669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p:txBody>
          <a:bodyPr/>
          <a:lstStyle/>
          <a:p>
            <a:r>
              <a:rPr lang="en-US"/>
              <a:t>Click to edit Master title style</a:t>
            </a:r>
            <a:endParaRPr lang="en-AU"/>
          </a:p>
        </p:txBody>
      </p:sp>
      <p:sp>
        <p:nvSpPr>
          <p:cNvPr id="6" name="Footer Placeholder 5"/>
          <p:cNvSpPr>
            <a:spLocks noGrp="1"/>
          </p:cNvSpPr>
          <p:nvPr>
            <p:ph type="ftr" sz="quarter" idx="10"/>
          </p:nvPr>
        </p:nvSpPr>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28096133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 dark">
    <p:bg>
      <p:bgPr>
        <a:solidFill>
          <a:schemeClr val="accent2"/>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itle 3"/>
          <p:cNvSpPr>
            <a:spLocks noGrp="1"/>
          </p:cNvSpPr>
          <p:nvPr>
            <p:ph type="title"/>
          </p:nvPr>
        </p:nvSpPr>
        <p:spPr/>
        <p:txBody>
          <a:bodyPr/>
          <a:lstStyle>
            <a:lvl1pPr>
              <a:defRPr>
                <a:solidFill>
                  <a:schemeClr val="accent1"/>
                </a:solidFill>
              </a:defRPr>
            </a:lvl1pPr>
          </a:lstStyle>
          <a:p>
            <a:r>
              <a:rPr lang="en-US"/>
              <a:t>Click to edit Master title style</a:t>
            </a:r>
            <a:endParaRPr lang="en-AU"/>
          </a:p>
        </p:txBody>
      </p:sp>
      <p:sp>
        <p:nvSpPr>
          <p:cNvPr id="6" name="Footer Placeholder 5"/>
          <p:cNvSpPr>
            <a:spLocks noGrp="1"/>
          </p:cNvSpPr>
          <p:nvPr>
            <p:ph type="ftr" sz="quarter" idx="10"/>
          </p:nvPr>
        </p:nvSpPr>
        <p:spPr/>
        <p:txBody>
          <a:bodyPr/>
          <a:lstStyle>
            <a:lvl1pPr>
              <a:defRPr>
                <a:solidFill>
                  <a:schemeClr val="bg1"/>
                </a:solidFill>
              </a:defRPr>
            </a:lvl1pPr>
          </a:lstStyle>
          <a:p>
            <a:r>
              <a:rPr lang="en-AU"/>
              <a:t>Presentation title  |  Presenter name</a:t>
            </a:r>
          </a:p>
        </p:txBody>
      </p:sp>
      <p:sp>
        <p:nvSpPr>
          <p:cNvPr id="7" name="Slide Number Placeholder 6"/>
          <p:cNvSpPr>
            <a:spLocks noGrp="1"/>
          </p:cNvSpPr>
          <p:nvPr>
            <p:ph type="sldNum" sz="quarter" idx="11"/>
          </p:nvPr>
        </p:nvSpPr>
        <p:spPr/>
        <p:txBody>
          <a:bodyPr/>
          <a:lstStyle>
            <a:lvl1pPr>
              <a:defRPr>
                <a:solidFill>
                  <a:schemeClr val="bg1"/>
                </a:solidFill>
              </a:defRPr>
            </a:lvl1pPr>
          </a:lstStyle>
          <a:p>
            <a:fld id="{2ABE124A-B5C5-46E0-B944-45307B126769}" type="slidenum">
              <a:rPr lang="en-AU" smtClean="0"/>
              <a:pPr/>
              <a:t>‹#›</a:t>
            </a:fld>
            <a:r>
              <a:rPr lang="en-AU"/>
              <a:t>  |</a:t>
            </a:r>
          </a:p>
        </p:txBody>
      </p:sp>
    </p:spTree>
    <p:extLst>
      <p:ext uri="{BB962C8B-B14F-4D97-AF65-F5344CB8AC3E}">
        <p14:creationId xmlns:p14="http://schemas.microsoft.com/office/powerpoint/2010/main" val="22242697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2 Column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lvl1pPr>
          </a:lstStyle>
          <a:p>
            <a:r>
              <a:rPr lang="en-US"/>
              <a:t>Click to edit Master title style</a:t>
            </a:r>
            <a:endParaRPr lang="en-AU"/>
          </a:p>
        </p:txBody>
      </p:sp>
      <p:sp>
        <p:nvSpPr>
          <p:cNvPr id="3" name="Content Placeholder 2"/>
          <p:cNvSpPr>
            <a:spLocks noGrp="1"/>
          </p:cNvSpPr>
          <p:nvPr>
            <p:ph idx="1"/>
          </p:nvPr>
        </p:nvSpPr>
        <p:spPr/>
        <p:txBody>
          <a:bodyPr numCol="2" spcCol="360000"/>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Footer Placeholder 3"/>
          <p:cNvSpPr>
            <a:spLocks noGrp="1"/>
          </p:cNvSpPr>
          <p:nvPr>
            <p:ph type="ftr" sz="quarter" idx="10"/>
          </p:nvPr>
        </p:nvSpPr>
        <p:spPr/>
        <p:txBody>
          <a:bodyPr/>
          <a:lstStyle/>
          <a:p>
            <a:r>
              <a:rPr lang="en-AU"/>
              <a:t>Presentation title  |  Presenter name</a:t>
            </a:r>
          </a:p>
        </p:txBody>
      </p:sp>
      <p:sp>
        <p:nvSpPr>
          <p:cNvPr id="6" name="Slide Number Placeholder 5"/>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15464663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2" y="1707654"/>
            <a:ext cx="8640958" cy="3024336"/>
          </a:xfrm>
        </p:spPr>
        <p:txBody>
          <a:bodyPr/>
          <a:lstStyle>
            <a:lvl1pPr>
              <a:defRPr sz="2400"/>
            </a:lvl1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Text Placeholder 7"/>
          <p:cNvSpPr>
            <a:spLocks noGrp="1"/>
          </p:cNvSpPr>
          <p:nvPr>
            <p:ph type="body" sz="quarter" idx="13" hasCustomPrompt="1"/>
          </p:nvPr>
        </p:nvSpPr>
        <p:spPr>
          <a:xfrm>
            <a:off x="261850" y="843558"/>
            <a:ext cx="8630630" cy="639900"/>
          </a:xfrm>
        </p:spPr>
        <p:txBody>
          <a:bodyPr>
            <a:normAutofit/>
          </a:bodyPr>
          <a:lstStyle>
            <a:lvl1pPr marL="0" indent="0">
              <a:lnSpc>
                <a:spcPct val="100000"/>
              </a:lnSpc>
              <a:spcBef>
                <a:spcPts val="0"/>
              </a:spcBef>
              <a:spcAft>
                <a:spcPts val="0"/>
              </a:spcAft>
              <a:buNone/>
              <a:defRPr sz="2800" b="0">
                <a:solidFill>
                  <a:schemeClr val="accent3"/>
                </a:solidFill>
              </a:defRPr>
            </a:lvl1pPr>
            <a:lvl2pPr marL="0" indent="0">
              <a:lnSpc>
                <a:spcPct val="80000"/>
              </a:lnSpc>
              <a:spcBef>
                <a:spcPts val="0"/>
              </a:spcBef>
              <a:buNone/>
              <a:defRPr sz="2200" b="0">
                <a:solidFill>
                  <a:schemeClr val="accent2"/>
                </a:solidFill>
              </a:defRPr>
            </a:lvl2pPr>
            <a:lvl3pPr>
              <a:buNone/>
              <a:defRPr sz="2800">
                <a:solidFill>
                  <a:srgbClr val="00A9CE"/>
                </a:solidFill>
              </a:defRPr>
            </a:lvl3pPr>
            <a:lvl4pPr>
              <a:buNone/>
              <a:defRPr sz="2800">
                <a:solidFill>
                  <a:srgbClr val="00A9CE"/>
                </a:solidFill>
              </a:defRPr>
            </a:lvl4pPr>
            <a:lvl5pPr>
              <a:buNone/>
              <a:defRPr sz="2800">
                <a:solidFill>
                  <a:srgbClr val="00A9CE"/>
                </a:solidFill>
              </a:defRPr>
            </a:lvl5pPr>
          </a:lstStyle>
          <a:p>
            <a:pPr lvl="0"/>
            <a:r>
              <a:rPr lang="en-US"/>
              <a:t>Click to edit Master title style</a:t>
            </a:r>
          </a:p>
          <a:p>
            <a:pPr lvl="1"/>
            <a:r>
              <a:rPr lang="en-US"/>
              <a:t>Second level</a:t>
            </a:r>
          </a:p>
        </p:txBody>
      </p:sp>
      <p:sp>
        <p:nvSpPr>
          <p:cNvPr id="2" name="Footer Placeholder 1"/>
          <p:cNvSpPr>
            <a:spLocks noGrp="1"/>
          </p:cNvSpPr>
          <p:nvPr>
            <p:ph type="ftr" sz="quarter" idx="14"/>
          </p:nvPr>
        </p:nvSpPr>
        <p:spPr/>
        <p:txBody>
          <a:bodyPr/>
          <a:lstStyle/>
          <a:p>
            <a:r>
              <a:rPr lang="en-AU"/>
              <a:t>Presentation title  |  Presenter name</a:t>
            </a:r>
          </a:p>
        </p:txBody>
      </p:sp>
      <p:sp>
        <p:nvSpPr>
          <p:cNvPr id="4" name="Slide Number Placeholder 3"/>
          <p:cNvSpPr>
            <a:spLocks noGrp="1"/>
          </p:cNvSpPr>
          <p:nvPr>
            <p:ph type="sldNum" sz="quarter" idx="15"/>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3598312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AU"/>
          </a:p>
        </p:txBody>
      </p:sp>
      <p:sp>
        <p:nvSpPr>
          <p:cNvPr id="3" name="Content Placeholder 2"/>
          <p:cNvSpPr>
            <a:spLocks noGrp="1"/>
          </p:cNvSpPr>
          <p:nvPr>
            <p:ph sz="half" idx="1"/>
          </p:nvPr>
        </p:nvSpPr>
        <p:spPr>
          <a:xfrm>
            <a:off x="251520" y="1665854"/>
            <a:ext cx="4038600" cy="3066136"/>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674295" y="1665854"/>
            <a:ext cx="4038600" cy="3066136"/>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10"/>
          </p:nvPr>
        </p:nvSpPr>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42047122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with catalyst">
    <p:spTree>
      <p:nvGrpSpPr>
        <p:cNvPr id="1" name=""/>
        <p:cNvGrpSpPr/>
        <p:nvPr/>
      </p:nvGrpSpPr>
      <p:grpSpPr>
        <a:xfrm>
          <a:off x="0" y="0"/>
          <a:ext cx="0" cy="0"/>
          <a:chOff x="0" y="0"/>
          <a:chExt cx="0" cy="0"/>
        </a:xfrm>
      </p:grpSpPr>
      <p:sp>
        <p:nvSpPr>
          <p:cNvPr id="8" name="Rectangle 7"/>
          <p:cNvSpPr/>
          <p:nvPr userDrawn="1"/>
        </p:nvSpPr>
        <p:spPr>
          <a:xfrm>
            <a:off x="4572000" y="0"/>
            <a:ext cx="4572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 name="Title 1"/>
          <p:cNvSpPr>
            <a:spLocks noGrp="1"/>
          </p:cNvSpPr>
          <p:nvPr>
            <p:ph type="title"/>
          </p:nvPr>
        </p:nvSpPr>
        <p:spPr>
          <a:xfrm>
            <a:off x="251520" y="805458"/>
            <a:ext cx="4038600" cy="639365"/>
          </a:xfrm>
        </p:spPr>
        <p:txBody>
          <a:bodyPr/>
          <a:lstStyle/>
          <a:p>
            <a:r>
              <a:rPr lang="en-US"/>
              <a:t>Click to edit Master title style</a:t>
            </a:r>
            <a:endParaRPr lang="en-AU"/>
          </a:p>
        </p:txBody>
      </p:sp>
      <p:sp>
        <p:nvSpPr>
          <p:cNvPr id="3" name="Content Placeholder 2"/>
          <p:cNvSpPr>
            <a:spLocks noGrp="1"/>
          </p:cNvSpPr>
          <p:nvPr>
            <p:ph sz="half" idx="1"/>
          </p:nvPr>
        </p:nvSpPr>
        <p:spPr>
          <a:xfrm>
            <a:off x="251520" y="1665854"/>
            <a:ext cx="4038600" cy="3066136"/>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p:cNvSpPr>
            <a:spLocks noGrp="1"/>
          </p:cNvSpPr>
          <p:nvPr>
            <p:ph sz="half" idx="2"/>
          </p:nvPr>
        </p:nvSpPr>
        <p:spPr>
          <a:xfrm>
            <a:off x="4838700" y="1665854"/>
            <a:ext cx="4038600" cy="3066136"/>
          </a:xfrm>
        </p:spPr>
        <p:txBody>
          <a:bodyPr/>
          <a:lstStyle>
            <a:lvl1pPr>
              <a:defRPr sz="2400"/>
            </a:lvl1pPr>
            <a:lvl2pPr>
              <a:defRPr sz="2000"/>
            </a:lvl2pPr>
            <a:lvl3pPr>
              <a:defRPr sz="2000"/>
            </a:lvl3pPr>
            <a:lvl4pPr>
              <a:defRPr sz="20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10"/>
          </p:nvPr>
        </p:nvSpPr>
        <p:spPr>
          <a:xfrm>
            <a:off x="601371" y="4878250"/>
            <a:ext cx="3688750" cy="95510"/>
          </a:xfrm>
        </p:spPr>
        <p:txBody>
          <a:bodyPr/>
          <a:lstStyle/>
          <a:p>
            <a:r>
              <a:rPr lang="en-AU"/>
              <a:t>Presentation title  |  Presenter name</a:t>
            </a:r>
          </a:p>
        </p:txBody>
      </p:sp>
      <p:sp>
        <p:nvSpPr>
          <p:cNvPr id="7" name="Slide Number Placeholder 6"/>
          <p:cNvSpPr>
            <a:spLocks noGrp="1"/>
          </p:cNvSpPr>
          <p:nvPr>
            <p:ph type="sldNum" sz="quarter" idx="11"/>
          </p:nvPr>
        </p:nvSpPr>
        <p:spPr/>
        <p:txBody>
          <a:bodyPr/>
          <a:lstStyle/>
          <a:p>
            <a:fld id="{2ABE124A-B5C5-46E0-B944-45307B126769}" type="slidenum">
              <a:rPr lang="en-AU" smtClean="0"/>
              <a:pPr/>
              <a:t>‹#›</a:t>
            </a:fld>
            <a:r>
              <a:rPr lang="en-AU"/>
              <a:t>  |</a:t>
            </a:r>
          </a:p>
        </p:txBody>
      </p:sp>
    </p:spTree>
    <p:extLst>
      <p:ext uri="{BB962C8B-B14F-4D97-AF65-F5344CB8AC3E}">
        <p14:creationId xmlns:p14="http://schemas.microsoft.com/office/powerpoint/2010/main" val="2661925497"/>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theme" Target="../theme/theme1.xml"/><Relationship Id="rId21"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30.xml"/><Relationship Id="rId12" Type="http://schemas.openxmlformats.org/officeDocument/2006/relationships/slideLayout" Target="../slideLayouts/slideLayout31.xml"/><Relationship Id="rId13" Type="http://schemas.openxmlformats.org/officeDocument/2006/relationships/slideLayout" Target="../slideLayouts/slideLayout32.xml"/><Relationship Id="rId14" Type="http://schemas.openxmlformats.org/officeDocument/2006/relationships/slideLayout" Target="../slideLayouts/slideLayout33.xml"/><Relationship Id="rId15" Type="http://schemas.openxmlformats.org/officeDocument/2006/relationships/slideLayout" Target="../slideLayouts/slideLayout34.xml"/><Relationship Id="rId16" Type="http://schemas.openxmlformats.org/officeDocument/2006/relationships/theme" Target="../theme/theme2.xml"/><Relationship Id="rId17" Type="http://schemas.openxmlformats.org/officeDocument/2006/relationships/image" Target="../media/image1.emf"/><Relationship Id="rId1" Type="http://schemas.openxmlformats.org/officeDocument/2006/relationships/slideLayout" Target="../slideLayouts/slideLayout20.xml"/><Relationship Id="rId2" Type="http://schemas.openxmlformats.org/officeDocument/2006/relationships/slideLayout" Target="../slideLayouts/slideLayout21.xml"/><Relationship Id="rId3" Type="http://schemas.openxmlformats.org/officeDocument/2006/relationships/slideLayout" Target="../slideLayouts/slideLayout22.xml"/><Relationship Id="rId4" Type="http://schemas.openxmlformats.org/officeDocument/2006/relationships/slideLayout" Target="../slideLayouts/slideLayout23.xml"/><Relationship Id="rId5" Type="http://schemas.openxmlformats.org/officeDocument/2006/relationships/slideLayout" Target="../slideLayouts/slideLayout24.xml"/><Relationship Id="rId6" Type="http://schemas.openxmlformats.org/officeDocument/2006/relationships/slideLayout" Target="../slideLayouts/slideLayout25.xml"/><Relationship Id="rId7" Type="http://schemas.openxmlformats.org/officeDocument/2006/relationships/slideLayout" Target="../slideLayouts/slideLayout26.xml"/><Relationship Id="rId8" Type="http://schemas.openxmlformats.org/officeDocument/2006/relationships/slideLayout" Target="../slideLayouts/slideLayout27.xml"/><Relationship Id="rId9" Type="http://schemas.openxmlformats.org/officeDocument/2006/relationships/slideLayout" Target="../slideLayouts/slideLayout28.xml"/><Relationship Id="rId10"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805458"/>
            <a:ext cx="8640960" cy="639365"/>
          </a:xfrm>
          <a:prstGeom prst="rect">
            <a:avLst/>
          </a:prstGeom>
        </p:spPr>
        <p:txBody>
          <a:bodyPr vert="horz" lIns="0" tIns="0" rIns="0" bIns="0" rtlCol="0" anchor="t" anchorCtr="0">
            <a:normAutofit/>
          </a:bodyPr>
          <a:lstStyle/>
          <a:p>
            <a:r>
              <a:rPr lang="en-US"/>
              <a:t>Click to edit Master title style</a:t>
            </a:r>
            <a:endParaRPr lang="en-AU"/>
          </a:p>
        </p:txBody>
      </p:sp>
      <p:sp>
        <p:nvSpPr>
          <p:cNvPr id="3" name="Text Placeholder 2"/>
          <p:cNvSpPr>
            <a:spLocks noGrp="1"/>
          </p:cNvSpPr>
          <p:nvPr>
            <p:ph type="body" idx="1"/>
          </p:nvPr>
        </p:nvSpPr>
        <p:spPr>
          <a:xfrm>
            <a:off x="251522" y="1550788"/>
            <a:ext cx="8640958" cy="3181202"/>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3"/>
          </p:nvPr>
        </p:nvSpPr>
        <p:spPr>
          <a:xfrm>
            <a:off x="601370" y="4878250"/>
            <a:ext cx="6083845" cy="93206"/>
          </a:xfrm>
          <a:prstGeom prst="rect">
            <a:avLst/>
          </a:prstGeom>
        </p:spPr>
        <p:txBody>
          <a:bodyPr vert="horz" lIns="0" tIns="0" rIns="0" bIns="0" rtlCol="0" anchor="ctr"/>
          <a:lstStyle>
            <a:lvl1pPr algn="l">
              <a:defRPr sz="900">
                <a:solidFill>
                  <a:schemeClr val="accent3"/>
                </a:solidFill>
              </a:defRPr>
            </a:lvl1pPr>
          </a:lstStyle>
          <a:p>
            <a:r>
              <a:rPr lang="en-AU"/>
              <a:t>Presentation title  |  Presenter name</a:t>
            </a:r>
          </a:p>
        </p:txBody>
      </p:sp>
      <p:sp>
        <p:nvSpPr>
          <p:cNvPr id="18" name="Slide Number Placeholder 17"/>
          <p:cNvSpPr>
            <a:spLocks noGrp="1"/>
          </p:cNvSpPr>
          <p:nvPr>
            <p:ph type="sldNum" sz="quarter" idx="4"/>
          </p:nvPr>
        </p:nvSpPr>
        <p:spPr>
          <a:xfrm>
            <a:off x="253577" y="4878250"/>
            <a:ext cx="288789" cy="95510"/>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p>
        </p:txBody>
      </p:sp>
      <p:sp>
        <p:nvSpPr>
          <p:cNvPr id="36" name="AutoShape 4"/>
          <p:cNvSpPr>
            <a:spLocks noChangeAspect="1" noChangeArrowheads="1" noTextEdit="1"/>
          </p:cNvSpPr>
          <p:nvPr userDrawn="1"/>
        </p:nvSpPr>
        <p:spPr bwMode="auto">
          <a:xfrm>
            <a:off x="3178" y="2494956"/>
            <a:ext cx="9161463" cy="601265"/>
          </a:xfrm>
          <a:prstGeom prst="rect">
            <a:avLst/>
          </a:prstGeom>
          <a:noFill/>
          <a:ln>
            <a:noFill/>
          </a:ln>
        </p:spPr>
        <p:txBody>
          <a:bodyPr/>
          <a:lstStyle/>
          <a:p>
            <a:pPr>
              <a:defRPr/>
            </a:pPr>
            <a:endParaRPr lang="en-AU"/>
          </a:p>
        </p:txBody>
      </p:sp>
      <p:sp>
        <p:nvSpPr>
          <p:cNvPr id="38" name="Rectangle 7"/>
          <p:cNvSpPr>
            <a:spLocks noChangeArrowheads="1"/>
          </p:cNvSpPr>
          <p:nvPr userDrawn="1"/>
        </p:nvSpPr>
        <p:spPr bwMode="auto">
          <a:xfrm>
            <a:off x="12701" y="2728318"/>
            <a:ext cx="9142412" cy="367903"/>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1" y="2719984"/>
            <a:ext cx="9167813" cy="408385"/>
          </a:xfrm>
          <a:prstGeom prst="rect">
            <a:avLst/>
          </a:prstGeom>
          <a:noFill/>
          <a:ln w="9525">
            <a:noFill/>
            <a:miter lim="800000"/>
            <a:headEnd/>
            <a:tailEnd/>
          </a:ln>
        </p:spPr>
        <p:txBody>
          <a:bodyPr/>
          <a:lstStyle/>
          <a:p>
            <a:pPr>
              <a:defRPr/>
            </a:pPr>
            <a:endParaRPr lang="en-US"/>
          </a:p>
        </p:txBody>
      </p:sp>
      <p:pic>
        <p:nvPicPr>
          <p:cNvPr id="22" name="Picture 21"/>
          <p:cNvPicPr>
            <a:picLocks noChangeAspect="1"/>
          </p:cNvPicPr>
          <p:nvPr userDrawn="1"/>
        </p:nvPicPr>
        <p:blipFill>
          <a:blip r:embed="rId21"/>
          <a:stretch>
            <a:fillRect/>
          </a:stretch>
        </p:blipFill>
        <p:spPr>
          <a:xfrm>
            <a:off x="251520" y="195486"/>
            <a:ext cx="442169" cy="442169"/>
          </a:xfrm>
          <a:prstGeom prst="rect">
            <a:avLst/>
          </a:prstGeom>
        </p:spPr>
      </p:pic>
    </p:spTree>
    <p:extLst>
      <p:ext uri="{BB962C8B-B14F-4D97-AF65-F5344CB8AC3E}">
        <p14:creationId xmlns:p14="http://schemas.microsoft.com/office/powerpoint/2010/main" val="2723935421"/>
      </p:ext>
    </p:extLst>
  </p:cSld>
  <p:clrMap bg1="lt1" tx1="dk1" bg2="lt2" tx2="dk2" accent1="accent1" accent2="accent2" accent3="accent3" accent4="accent4" accent5="accent5" accent6="accent6" hlink="hlink" folHlink="folHlink"/>
  <p:sldLayoutIdLst>
    <p:sldLayoutId id="2147483651" r:id="rId1"/>
    <p:sldLayoutId id="2147483696" r:id="rId2"/>
    <p:sldLayoutId id="2147483703" r:id="rId3"/>
    <p:sldLayoutId id="2147483655" r:id="rId4"/>
    <p:sldLayoutId id="2147483704" r:id="rId5"/>
    <p:sldLayoutId id="2147483680" r:id="rId6"/>
    <p:sldLayoutId id="2147483679" r:id="rId7"/>
    <p:sldLayoutId id="2147483661" r:id="rId8"/>
    <p:sldLayoutId id="2147483702" r:id="rId9"/>
    <p:sldLayoutId id="2147483706" r:id="rId10"/>
    <p:sldLayoutId id="2147483698" r:id="rId11"/>
    <p:sldLayoutId id="2147483699" r:id="rId12"/>
    <p:sldLayoutId id="2147483663" r:id="rId13"/>
    <p:sldLayoutId id="2147483707" r:id="rId14"/>
    <p:sldLayoutId id="2147483664" r:id="rId15"/>
    <p:sldLayoutId id="2147483667" r:id="rId16"/>
    <p:sldLayoutId id="2147483665" r:id="rId17"/>
    <p:sldLayoutId id="2147483682" r:id="rId18"/>
    <p:sldLayoutId id="2147483681" r:id="rId19"/>
  </p:sldLayoutIdLst>
  <p:hf sldNum="0" hdr="0" ft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520" y="242243"/>
            <a:ext cx="8640960" cy="639365"/>
          </a:xfrm>
          <a:prstGeom prst="rect">
            <a:avLst/>
          </a:prstGeom>
        </p:spPr>
        <p:txBody>
          <a:bodyPr vert="horz" lIns="0" tIns="0" rIns="0" bIns="0" rtlCol="0" anchor="t" anchorCtr="0">
            <a:normAutofit/>
          </a:bodyPr>
          <a:lstStyle/>
          <a:p>
            <a:r>
              <a:rPr lang="en-US"/>
              <a:t>Click to edit Master title style</a:t>
            </a:r>
            <a:endParaRPr lang="en-AU"/>
          </a:p>
        </p:txBody>
      </p:sp>
      <p:sp>
        <p:nvSpPr>
          <p:cNvPr id="3" name="Text Placeholder 2"/>
          <p:cNvSpPr>
            <a:spLocks noGrp="1"/>
          </p:cNvSpPr>
          <p:nvPr>
            <p:ph type="body" idx="1"/>
          </p:nvPr>
        </p:nvSpPr>
        <p:spPr>
          <a:xfrm>
            <a:off x="251522" y="987573"/>
            <a:ext cx="8640958" cy="3574285"/>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Footer Placeholder 4"/>
          <p:cNvSpPr>
            <a:spLocks noGrp="1"/>
          </p:cNvSpPr>
          <p:nvPr>
            <p:ph type="ftr" sz="quarter" idx="3"/>
          </p:nvPr>
        </p:nvSpPr>
        <p:spPr>
          <a:xfrm>
            <a:off x="601370" y="4878250"/>
            <a:ext cx="6083845" cy="93206"/>
          </a:xfrm>
          <a:prstGeom prst="rect">
            <a:avLst/>
          </a:prstGeom>
        </p:spPr>
        <p:txBody>
          <a:bodyPr vert="horz" lIns="0" tIns="0" rIns="0" bIns="0" rtlCol="0" anchor="ctr"/>
          <a:lstStyle>
            <a:lvl1pPr algn="l">
              <a:defRPr sz="900">
                <a:solidFill>
                  <a:schemeClr val="accent3"/>
                </a:solidFill>
              </a:defRPr>
            </a:lvl1pPr>
          </a:lstStyle>
          <a:p>
            <a:r>
              <a:rPr lang="en-AU"/>
              <a:t>Presentation title  |  Presenter name</a:t>
            </a:r>
          </a:p>
        </p:txBody>
      </p:sp>
      <p:sp>
        <p:nvSpPr>
          <p:cNvPr id="18" name="Slide Number Placeholder 17"/>
          <p:cNvSpPr>
            <a:spLocks noGrp="1"/>
          </p:cNvSpPr>
          <p:nvPr>
            <p:ph type="sldNum" sz="quarter" idx="4"/>
          </p:nvPr>
        </p:nvSpPr>
        <p:spPr>
          <a:xfrm>
            <a:off x="253577" y="4878250"/>
            <a:ext cx="288789" cy="95510"/>
          </a:xfrm>
          <a:prstGeom prst="rect">
            <a:avLst/>
          </a:prstGeom>
        </p:spPr>
        <p:txBody>
          <a:bodyPr vert="horz" lIns="0" tIns="0" rIns="0" bIns="0" rtlCol="0" anchor="ctr"/>
          <a:lstStyle>
            <a:lvl1pPr algn="r">
              <a:defRPr sz="900">
                <a:solidFill>
                  <a:schemeClr val="accent3"/>
                </a:solidFill>
              </a:defRPr>
            </a:lvl1pPr>
          </a:lstStyle>
          <a:p>
            <a:fld id="{2ABE124A-B5C5-46E0-B944-45307B126769}" type="slidenum">
              <a:rPr lang="en-AU" smtClean="0"/>
              <a:pPr/>
              <a:t>‹#›</a:t>
            </a:fld>
            <a:r>
              <a:rPr lang="en-AU"/>
              <a:t>  |</a:t>
            </a:r>
          </a:p>
        </p:txBody>
      </p:sp>
      <p:sp>
        <p:nvSpPr>
          <p:cNvPr id="36" name="AutoShape 4"/>
          <p:cNvSpPr>
            <a:spLocks noChangeAspect="1" noChangeArrowheads="1" noTextEdit="1"/>
          </p:cNvSpPr>
          <p:nvPr userDrawn="1"/>
        </p:nvSpPr>
        <p:spPr bwMode="auto">
          <a:xfrm>
            <a:off x="3178" y="2494956"/>
            <a:ext cx="9161463" cy="601265"/>
          </a:xfrm>
          <a:prstGeom prst="rect">
            <a:avLst/>
          </a:prstGeom>
          <a:noFill/>
          <a:ln>
            <a:noFill/>
          </a:ln>
        </p:spPr>
        <p:txBody>
          <a:bodyPr/>
          <a:lstStyle/>
          <a:p>
            <a:pPr>
              <a:defRPr/>
            </a:pPr>
            <a:endParaRPr lang="en-AU"/>
          </a:p>
        </p:txBody>
      </p:sp>
      <p:sp>
        <p:nvSpPr>
          <p:cNvPr id="38" name="Rectangle 7"/>
          <p:cNvSpPr>
            <a:spLocks noChangeArrowheads="1"/>
          </p:cNvSpPr>
          <p:nvPr userDrawn="1"/>
        </p:nvSpPr>
        <p:spPr bwMode="auto">
          <a:xfrm>
            <a:off x="12701" y="2728318"/>
            <a:ext cx="9142412" cy="367903"/>
          </a:xfrm>
          <a:prstGeom prst="rect">
            <a:avLst/>
          </a:prstGeom>
          <a:noFill/>
          <a:ln>
            <a:noFill/>
          </a:ln>
        </p:spPr>
        <p:txBody>
          <a:bodyPr/>
          <a:lstStyle/>
          <a:p>
            <a:pPr>
              <a:defRPr/>
            </a:pPr>
            <a:endParaRPr lang="en-AU"/>
          </a:p>
        </p:txBody>
      </p:sp>
      <p:sp>
        <p:nvSpPr>
          <p:cNvPr id="44" name="Rectangle 84"/>
          <p:cNvSpPr>
            <a:spLocks noChangeArrowheads="1"/>
          </p:cNvSpPr>
          <p:nvPr/>
        </p:nvSpPr>
        <p:spPr bwMode="auto">
          <a:xfrm>
            <a:off x="1591" y="2719984"/>
            <a:ext cx="9167813" cy="408385"/>
          </a:xfrm>
          <a:prstGeom prst="rect">
            <a:avLst/>
          </a:prstGeom>
          <a:noFill/>
          <a:ln w="9525">
            <a:noFill/>
            <a:miter lim="800000"/>
            <a:headEnd/>
            <a:tailEnd/>
          </a:ln>
        </p:spPr>
        <p:txBody>
          <a:bodyPr/>
          <a:lstStyle/>
          <a:p>
            <a:pPr>
              <a:defRPr/>
            </a:pPr>
            <a:endParaRPr lang="en-US"/>
          </a:p>
        </p:txBody>
      </p:sp>
      <p:pic>
        <p:nvPicPr>
          <p:cNvPr id="22" name="Picture 21"/>
          <p:cNvPicPr>
            <a:picLocks noChangeAspect="1"/>
          </p:cNvPicPr>
          <p:nvPr userDrawn="1"/>
        </p:nvPicPr>
        <p:blipFill>
          <a:blip r:embed="rId17"/>
          <a:stretch>
            <a:fillRect/>
          </a:stretch>
        </p:blipFill>
        <p:spPr>
          <a:xfrm>
            <a:off x="8479813" y="4561859"/>
            <a:ext cx="442169" cy="442169"/>
          </a:xfrm>
          <a:prstGeom prst="rect">
            <a:avLst/>
          </a:prstGeom>
        </p:spPr>
      </p:pic>
    </p:spTree>
    <p:extLst>
      <p:ext uri="{BB962C8B-B14F-4D97-AF65-F5344CB8AC3E}">
        <p14:creationId xmlns:p14="http://schemas.microsoft.com/office/powerpoint/2010/main" val="4022737140"/>
      </p:ext>
    </p:extLst>
  </p:cSld>
  <p:clrMap bg1="lt1" tx1="dk1" bg2="lt2" tx2="dk2" accent1="accent1" accent2="accent2" accent3="accent3" accent4="accent4" accent5="accent5" accent6="accent6" hlink="hlink" folHlink="folHlink"/>
  <p:sldLayoutIdLst>
    <p:sldLayoutId id="2147483684" r:id="rId1"/>
    <p:sldLayoutId id="2147483697" r:id="rId2"/>
    <p:sldLayoutId id="2147483701" r:id="rId3"/>
    <p:sldLayoutId id="2147483685" r:id="rId4"/>
    <p:sldLayoutId id="2147483705" r:id="rId5"/>
    <p:sldLayoutId id="2147483686" r:id="rId6"/>
    <p:sldLayoutId id="2147483687" r:id="rId7"/>
    <p:sldLayoutId id="2147483688" r:id="rId8"/>
    <p:sldLayoutId id="2147483689" r:id="rId9"/>
    <p:sldLayoutId id="2147483708" r:id="rId10"/>
    <p:sldLayoutId id="2147483690" r:id="rId11"/>
    <p:sldLayoutId id="2147483691" r:id="rId12"/>
    <p:sldLayoutId id="2147483692" r:id="rId13"/>
    <p:sldLayoutId id="2147483693" r:id="rId14"/>
    <p:sldLayoutId id="2147483694" r:id="rId15"/>
  </p:sldLayoutIdLst>
  <p:hf sldNum="0" hdr="0" ftr="0" dt="0"/>
  <p:txStyles>
    <p:titleStyle>
      <a:lvl1pPr algn="l" defTabSz="914400" rtl="0" eaLnBrk="1" latinLnBrk="0" hangingPunct="1">
        <a:spcBef>
          <a:spcPct val="0"/>
        </a:spcBef>
        <a:buNone/>
        <a:defRPr sz="3600" b="0" kern="1200">
          <a:solidFill>
            <a:schemeClr val="accent3"/>
          </a:solidFill>
          <a:latin typeface="+mj-lt"/>
          <a:ea typeface="+mj-ea"/>
          <a:cs typeface="+mj-cs"/>
        </a:defRPr>
      </a:lvl1pPr>
    </p:titleStyle>
    <p:bodyStyle>
      <a:lvl1pPr marL="216000" indent="-216000" algn="l" defTabSz="914400" rtl="0" eaLnBrk="1" latinLnBrk="0" hangingPunct="1">
        <a:lnSpc>
          <a:spcPct val="90000"/>
        </a:lnSpc>
        <a:spcBef>
          <a:spcPts val="600"/>
        </a:spcBef>
        <a:buFont typeface="Arial" pitchFamily="34" charset="0"/>
        <a:buChar char="•"/>
        <a:defRPr sz="2400" kern="1200">
          <a:solidFill>
            <a:schemeClr val="tx1"/>
          </a:solidFill>
          <a:latin typeface="+mn-lt"/>
          <a:ea typeface="+mn-ea"/>
          <a:cs typeface="+mn-cs"/>
        </a:defRPr>
      </a:lvl1pPr>
      <a:lvl2pPr marL="396000" indent="-180000" algn="l" defTabSz="914400" rtl="0" eaLnBrk="1" latinLnBrk="0" hangingPunct="1">
        <a:lnSpc>
          <a:spcPct val="90000"/>
        </a:lnSpc>
        <a:spcBef>
          <a:spcPts val="600"/>
        </a:spcBef>
        <a:buFont typeface="Arial" panose="020B0604020202020204" pitchFamily="34" charset="0"/>
        <a:buChar char="•"/>
        <a:defRPr sz="2000" kern="1200">
          <a:solidFill>
            <a:schemeClr val="tx1"/>
          </a:solidFill>
          <a:latin typeface="+mn-lt"/>
          <a:ea typeface="+mn-ea"/>
          <a:cs typeface="+mn-cs"/>
        </a:defRPr>
      </a:lvl2pPr>
      <a:lvl3pPr marL="648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3pPr>
      <a:lvl4pPr marL="864000" indent="-216000" algn="l" defTabSz="914400" rtl="0" eaLnBrk="1" latinLnBrk="0" hangingPunct="1">
        <a:lnSpc>
          <a:spcPct val="90000"/>
        </a:lnSpc>
        <a:spcBef>
          <a:spcPts val="600"/>
        </a:spcBef>
        <a:buFont typeface="Calibri" pitchFamily="34" charset="0"/>
        <a:buChar char="–"/>
        <a:defRPr sz="2000" kern="1200">
          <a:solidFill>
            <a:schemeClr val="tx1"/>
          </a:solidFill>
          <a:latin typeface="+mn-lt"/>
          <a:ea typeface="+mn-ea"/>
          <a:cs typeface="+mn-cs"/>
        </a:defRPr>
      </a:lvl4pPr>
      <a:lvl5pPr marL="1080000" indent="-216000" algn="l" defTabSz="914400" rtl="0" eaLnBrk="1" latinLnBrk="0" hangingPunct="1">
        <a:lnSpc>
          <a:spcPct val="90000"/>
        </a:lnSpc>
        <a:spcBef>
          <a:spcPts val="600"/>
        </a:spcBef>
        <a:buFont typeface="Calibri" pitchFamily="34" charset="0"/>
        <a:buChar char="•"/>
        <a:tabLst/>
        <a:defRPr sz="1800" kern="1200">
          <a:solidFill>
            <a:schemeClr val="accent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4" Type="http://schemas.openxmlformats.org/officeDocument/2006/relationships/image" Target="../media/image9.gif"/><Relationship Id="rId5" Type="http://schemas.openxmlformats.org/officeDocument/2006/relationships/image" Target="../media/image10.gif"/><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emf"/><Relationship Id="rId5" Type="http://schemas.openxmlformats.org/officeDocument/2006/relationships/image" Target="../media/image15.emf"/><Relationship Id="rId1" Type="http://schemas.openxmlformats.org/officeDocument/2006/relationships/slideLayout" Target="../slideLayouts/slideLayout1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3.png"/><Relationship Id="rId1" Type="http://schemas.openxmlformats.org/officeDocument/2006/relationships/slideLayout" Target="../slideLayouts/slideLayout1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1" Type="http://schemas.openxmlformats.org/officeDocument/2006/relationships/slideLayout" Target="../slideLayouts/slideLayout1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1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4" Type="http://schemas.openxmlformats.org/officeDocument/2006/relationships/image" Target="../media/image5.jpeg"/><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3"/>
          <p:cNvSpPr txBox="1">
            <a:spLocks/>
          </p:cNvSpPr>
          <p:nvPr/>
        </p:nvSpPr>
        <p:spPr>
          <a:xfrm>
            <a:off x="266280" y="610545"/>
            <a:ext cx="5203014" cy="1961205"/>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3600" b="0" kern="1200">
                <a:solidFill>
                  <a:schemeClr val="accent3"/>
                </a:solidFill>
                <a:latin typeface="+mj-lt"/>
                <a:ea typeface="+mj-ea"/>
                <a:cs typeface="+mj-cs"/>
              </a:defRPr>
            </a:lvl1pPr>
          </a:lstStyle>
          <a:p>
            <a:pPr algn="ctr"/>
            <a:r>
              <a:rPr lang="en-AU" sz="2800" smtClean="0"/>
              <a:t>Optimized Experimental Design for Translation Initiation </a:t>
            </a:r>
            <a:br>
              <a:rPr lang="en-AU" sz="2800" smtClean="0"/>
            </a:br>
            <a:r>
              <a:rPr lang="en-AU" sz="2800" smtClean="0"/>
              <a:t>using Machine Learning </a:t>
            </a:r>
            <a:endParaRPr lang="en-US" sz="2800" dirty="0">
              <a:cs typeface="Calibri"/>
            </a:endParaRPr>
          </a:p>
        </p:txBody>
      </p:sp>
      <p:sp>
        <p:nvSpPr>
          <p:cNvPr id="6" name="Footer Placeholder 2"/>
          <p:cNvSpPr txBox="1">
            <a:spLocks/>
          </p:cNvSpPr>
          <p:nvPr/>
        </p:nvSpPr>
        <p:spPr bwMode="auto">
          <a:xfrm>
            <a:off x="416593" y="3663666"/>
            <a:ext cx="4267150" cy="533524"/>
          </a:xfrm>
          <a:prstGeom prst="rect">
            <a:avLst/>
          </a:prstGeom>
          <a:noFill/>
          <a:ln w="9525">
            <a:noFill/>
            <a:miter lim="800000"/>
            <a:headEnd/>
            <a:tailEnd/>
          </a:ln>
        </p:spPr>
        <p:txBody>
          <a:bodyPr lIns="0" tIns="0" rIns="0" bIns="0" anchor="t"/>
          <a:lstStyle/>
          <a:p>
            <a:r>
              <a:rPr lang="en-AU" sz="1600" dirty="0" err="1">
                <a:latin typeface="Calibri"/>
                <a:cs typeface="Calibri"/>
              </a:rPr>
              <a:t>Mengyan</a:t>
            </a:r>
            <a:r>
              <a:rPr lang="en-AU" sz="1600" dirty="0">
                <a:latin typeface="Calibri"/>
                <a:cs typeface="Calibri"/>
              </a:rPr>
              <a:t> Zhang, </a:t>
            </a:r>
            <a:r>
              <a:rPr lang="en-US" sz="1600" dirty="0">
                <a:latin typeface="Calibri"/>
                <a:cs typeface="Calibri"/>
              </a:rPr>
              <a:t>Maciej </a:t>
            </a:r>
            <a:r>
              <a:rPr lang="en-US" sz="1600" dirty="0" err="1">
                <a:latin typeface="Calibri"/>
                <a:cs typeface="Calibri"/>
              </a:rPr>
              <a:t>Holowko</a:t>
            </a:r>
            <a:r>
              <a:rPr lang="en-US" sz="1600" dirty="0">
                <a:latin typeface="Calibri"/>
                <a:cs typeface="Calibri"/>
              </a:rPr>
              <a:t>, Cheng Soon </a:t>
            </a:r>
            <a:r>
              <a:rPr lang="en-US" sz="1600" dirty="0" smtClean="0">
                <a:latin typeface="Calibri"/>
                <a:cs typeface="Calibri"/>
              </a:rPr>
              <a:t>Ong</a:t>
            </a:r>
          </a:p>
          <a:p>
            <a:endParaRPr lang="en-US" sz="1600" dirty="0">
              <a:latin typeface="Calibri"/>
              <a:cs typeface="Calibri"/>
            </a:endParaRPr>
          </a:p>
          <a:p>
            <a:r>
              <a:rPr lang="en-US" sz="1600" dirty="0" smtClean="0">
                <a:latin typeface="Calibri"/>
                <a:cs typeface="Calibri"/>
              </a:rPr>
              <a:t>Data61</a:t>
            </a:r>
            <a:r>
              <a:rPr lang="en-US" sz="1600" dirty="0">
                <a:latin typeface="Calibri"/>
                <a:cs typeface="Calibri"/>
              </a:rPr>
              <a:t>, CSIRO; Australian National University</a:t>
            </a:r>
          </a:p>
        </p:txBody>
      </p:sp>
      <p:pic>
        <p:nvPicPr>
          <p:cNvPr id="7" name="Picture 6">
            <a:extLst>
              <a:ext uri="{FF2B5EF4-FFF2-40B4-BE49-F238E27FC236}">
                <a16:creationId xmlns="" xmlns:a16="http://schemas.microsoft.com/office/drawing/2014/main" id="{FFC5783B-7FB4-4AB2-97BB-27142B04B7C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11868" y="0"/>
            <a:ext cx="3432132" cy="5143500"/>
          </a:xfrm>
          <a:prstGeom prst="rect">
            <a:avLst/>
          </a:prstGeom>
        </p:spPr>
      </p:pic>
      <p:sp>
        <p:nvSpPr>
          <p:cNvPr id="8" name="TextBox 7"/>
          <p:cNvSpPr txBox="1"/>
          <p:nvPr/>
        </p:nvSpPr>
        <p:spPr>
          <a:xfrm>
            <a:off x="5173249" y="1691014"/>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1195925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9F05A03A-BDE4-4362-B008-86954CE3140D}"/>
              </a:ext>
            </a:extLst>
          </p:cNvPr>
          <p:cNvSpPr>
            <a:spLocks noGrp="1"/>
          </p:cNvSpPr>
          <p:nvPr>
            <p:ph type="title"/>
          </p:nvPr>
        </p:nvSpPr>
        <p:spPr>
          <a:xfrm>
            <a:off x="910738" y="146240"/>
            <a:ext cx="6336704" cy="639365"/>
          </a:xfrm>
        </p:spPr>
        <p:txBody>
          <a:bodyPr>
            <a:normAutofit/>
          </a:bodyPr>
          <a:lstStyle/>
          <a:p>
            <a:r>
              <a:rPr lang="en-US" altLang="zh-CN" dirty="0" smtClean="0"/>
              <a:t>Machine</a:t>
            </a:r>
            <a:r>
              <a:rPr lang="zh-CN" altLang="en-US" dirty="0" smtClean="0"/>
              <a:t> </a:t>
            </a:r>
            <a:r>
              <a:rPr lang="en-US" altLang="zh-CN" dirty="0" smtClean="0"/>
              <a:t>Learning</a:t>
            </a:r>
            <a:r>
              <a:rPr lang="zh-CN" altLang="en-US" dirty="0" smtClean="0"/>
              <a:t> </a:t>
            </a:r>
            <a:r>
              <a:rPr lang="en-US" altLang="zh-CN" dirty="0" smtClean="0"/>
              <a:t>Algorithm</a:t>
            </a:r>
            <a:endParaRPr lang="en-AU" dirty="0"/>
          </a:p>
        </p:txBody>
      </p:sp>
      <p:sp>
        <p:nvSpPr>
          <p:cNvPr id="10" name="TextBox 9"/>
          <p:cNvSpPr txBox="1"/>
          <p:nvPr/>
        </p:nvSpPr>
        <p:spPr>
          <a:xfrm>
            <a:off x="500331" y="1069676"/>
            <a:ext cx="8410379" cy="2893100"/>
          </a:xfrm>
          <a:prstGeom prst="rect">
            <a:avLst/>
          </a:prstGeom>
          <a:noFill/>
        </p:spPr>
        <p:txBody>
          <a:bodyPr wrap="none" rtlCol="0">
            <a:spAutoFit/>
          </a:bodyPr>
          <a:lstStyle/>
          <a:p>
            <a:r>
              <a:rPr lang="en-US" altLang="zh-CN" sz="2400" dirty="0" smtClean="0"/>
              <a:t>Regression</a:t>
            </a:r>
            <a:r>
              <a:rPr lang="zh-CN" altLang="en-US" sz="2400" dirty="0" smtClean="0"/>
              <a:t> </a:t>
            </a:r>
            <a:r>
              <a:rPr lang="en-US" altLang="zh-CN" sz="2400" dirty="0" smtClean="0"/>
              <a:t>models</a:t>
            </a:r>
            <a:r>
              <a:rPr lang="zh-CN" altLang="en-US" sz="2400" dirty="0" smtClean="0"/>
              <a:t> </a:t>
            </a:r>
            <a:r>
              <a:rPr lang="en-US" altLang="zh-CN" sz="2400" dirty="0" smtClean="0"/>
              <a:t>used</a:t>
            </a:r>
            <a:r>
              <a:rPr lang="zh-CN" altLang="en-US" sz="2400" dirty="0" smtClean="0"/>
              <a:t> </a:t>
            </a:r>
            <a:r>
              <a:rPr lang="en-US" altLang="zh-CN" sz="2400" dirty="0" smtClean="0"/>
              <a:t>in</a:t>
            </a:r>
            <a:r>
              <a:rPr lang="zh-CN" altLang="en-US" sz="2400" dirty="0" smtClean="0"/>
              <a:t> </a:t>
            </a:r>
            <a:r>
              <a:rPr lang="en-US" altLang="zh-CN" sz="2400" dirty="0" smtClean="0"/>
              <a:t>Synthetic</a:t>
            </a:r>
            <a:r>
              <a:rPr lang="zh-CN" altLang="en-US" sz="2400" dirty="0" smtClean="0"/>
              <a:t> </a:t>
            </a:r>
            <a:r>
              <a:rPr lang="en-US" altLang="zh-CN" sz="2400" dirty="0" smtClean="0"/>
              <a:t>Biology</a:t>
            </a:r>
            <a:r>
              <a:rPr lang="zh-CN" altLang="en-US" sz="2400" dirty="0" smtClean="0"/>
              <a:t> </a:t>
            </a:r>
            <a:r>
              <a:rPr lang="en-US" altLang="zh-CN" sz="2400" dirty="0" smtClean="0"/>
              <a:t>[1][3]</a:t>
            </a:r>
          </a:p>
          <a:p>
            <a:endParaRPr lang="en-US" altLang="zh-CN" dirty="0"/>
          </a:p>
          <a:p>
            <a:pPr marL="285750" indent="-285750">
              <a:buFont typeface="Arial" charset="0"/>
              <a:buChar char="•"/>
            </a:pPr>
            <a:r>
              <a:rPr lang="en-US" altLang="zh-CN" sz="2000" dirty="0" smtClean="0"/>
              <a:t>Decision</a:t>
            </a:r>
            <a:r>
              <a:rPr lang="zh-CN" altLang="en-US" sz="2000" dirty="0" smtClean="0"/>
              <a:t> </a:t>
            </a:r>
            <a:r>
              <a:rPr lang="en-US" altLang="zh-CN" sz="2000" dirty="0" smtClean="0"/>
              <a:t>trees</a:t>
            </a:r>
          </a:p>
          <a:p>
            <a:pPr marL="285750" indent="-285750">
              <a:buFont typeface="Arial" charset="0"/>
              <a:buChar char="•"/>
            </a:pPr>
            <a:endParaRPr lang="en-US" altLang="zh-CN" sz="2000" dirty="0"/>
          </a:p>
          <a:p>
            <a:pPr marL="285750" indent="-285750">
              <a:buFont typeface="Arial" charset="0"/>
              <a:buChar char="•"/>
            </a:pPr>
            <a:r>
              <a:rPr lang="en-US" altLang="zh-CN" sz="2000" dirty="0" smtClean="0"/>
              <a:t>Kernel</a:t>
            </a:r>
            <a:r>
              <a:rPr lang="zh-CN" altLang="en-US" sz="2000" dirty="0" smtClean="0"/>
              <a:t> </a:t>
            </a:r>
            <a:r>
              <a:rPr lang="en-US" altLang="zh-CN" sz="2000" dirty="0" smtClean="0"/>
              <a:t>methods</a:t>
            </a:r>
            <a:r>
              <a:rPr lang="zh-CN" altLang="en-US" sz="2000" dirty="0" smtClean="0"/>
              <a:t> </a:t>
            </a:r>
            <a:r>
              <a:rPr lang="en-US" altLang="zh-CN" sz="2000" dirty="0" smtClean="0"/>
              <a:t>(support</a:t>
            </a:r>
            <a:r>
              <a:rPr lang="zh-CN" altLang="en-US" sz="2000" dirty="0" smtClean="0"/>
              <a:t> </a:t>
            </a:r>
            <a:r>
              <a:rPr lang="en-US" altLang="zh-CN" sz="2000" dirty="0" smtClean="0"/>
              <a:t>vector</a:t>
            </a:r>
            <a:r>
              <a:rPr lang="zh-CN" altLang="en-US" sz="2000" dirty="0" smtClean="0"/>
              <a:t> </a:t>
            </a:r>
            <a:r>
              <a:rPr lang="en-US" altLang="zh-CN" sz="2000" dirty="0" smtClean="0"/>
              <a:t>machines,</a:t>
            </a:r>
            <a:r>
              <a:rPr lang="zh-CN" altLang="en-US" sz="2000" dirty="0" smtClean="0"/>
              <a:t> </a:t>
            </a:r>
            <a:r>
              <a:rPr lang="en-US" altLang="zh-CN" sz="2000" dirty="0" smtClean="0"/>
              <a:t>kernel</a:t>
            </a:r>
            <a:r>
              <a:rPr lang="zh-CN" altLang="en-US" sz="2000" dirty="0" smtClean="0"/>
              <a:t> </a:t>
            </a:r>
            <a:r>
              <a:rPr lang="en-US" altLang="zh-CN" sz="2000" dirty="0" smtClean="0"/>
              <a:t>ridge</a:t>
            </a:r>
            <a:r>
              <a:rPr lang="zh-CN" altLang="en-US" sz="2000" dirty="0" smtClean="0"/>
              <a:t> </a:t>
            </a:r>
            <a:r>
              <a:rPr lang="en-US" altLang="zh-CN" sz="2000" dirty="0" smtClean="0"/>
              <a:t>regression)</a:t>
            </a:r>
          </a:p>
          <a:p>
            <a:pPr marL="285750" indent="-285750">
              <a:buFont typeface="Arial" charset="0"/>
              <a:buChar char="•"/>
            </a:pPr>
            <a:endParaRPr lang="en-US" altLang="zh-CN" sz="2000" dirty="0"/>
          </a:p>
          <a:p>
            <a:pPr marL="285750" indent="-285750">
              <a:buFont typeface="Arial" charset="0"/>
              <a:buChar char="•"/>
            </a:pPr>
            <a:r>
              <a:rPr lang="en-US" altLang="zh-CN" sz="2000" dirty="0" smtClean="0"/>
              <a:t>Gaussian</a:t>
            </a:r>
            <a:r>
              <a:rPr lang="zh-CN" altLang="en-US" sz="2000" dirty="0" smtClean="0"/>
              <a:t> </a:t>
            </a:r>
            <a:r>
              <a:rPr lang="en-US" altLang="zh-CN" sz="2000" dirty="0" smtClean="0"/>
              <a:t>process</a:t>
            </a:r>
            <a:r>
              <a:rPr lang="zh-CN" altLang="en-US" sz="2000" dirty="0" smtClean="0"/>
              <a:t> </a:t>
            </a:r>
            <a:r>
              <a:rPr lang="en-US" altLang="zh-CN" sz="2000" dirty="0" smtClean="0"/>
              <a:t>models:</a:t>
            </a:r>
            <a:r>
              <a:rPr lang="zh-CN" altLang="en-US" sz="2000" dirty="0" smtClean="0"/>
              <a:t> </a:t>
            </a:r>
            <a:r>
              <a:rPr lang="en-US" altLang="zh-CN" sz="2000" dirty="0" smtClean="0">
                <a:solidFill>
                  <a:srgbClr val="00B050"/>
                </a:solidFill>
              </a:rPr>
              <a:t>combining</a:t>
            </a:r>
            <a:r>
              <a:rPr lang="zh-CN" altLang="en-US" sz="2000" dirty="0" smtClean="0">
                <a:solidFill>
                  <a:srgbClr val="00B050"/>
                </a:solidFill>
              </a:rPr>
              <a:t> </a:t>
            </a:r>
            <a:r>
              <a:rPr lang="en-US" altLang="zh-CN" sz="2000" dirty="0" smtClean="0">
                <a:solidFill>
                  <a:srgbClr val="00B050"/>
                </a:solidFill>
              </a:rPr>
              <a:t>kernel</a:t>
            </a:r>
            <a:r>
              <a:rPr lang="zh-CN" altLang="en-US" sz="2000" dirty="0" smtClean="0">
                <a:solidFill>
                  <a:srgbClr val="00B050"/>
                </a:solidFill>
              </a:rPr>
              <a:t> </a:t>
            </a:r>
            <a:r>
              <a:rPr lang="en-US" altLang="zh-CN" sz="2000" dirty="0" smtClean="0">
                <a:solidFill>
                  <a:srgbClr val="00B050"/>
                </a:solidFill>
              </a:rPr>
              <a:t>methods</a:t>
            </a:r>
            <a:r>
              <a:rPr lang="zh-CN" altLang="en-US" sz="2000" dirty="0" smtClean="0">
                <a:solidFill>
                  <a:srgbClr val="00B050"/>
                </a:solidFill>
              </a:rPr>
              <a:t> </a:t>
            </a:r>
            <a:r>
              <a:rPr lang="en-US" altLang="zh-CN" sz="2000" dirty="0" smtClean="0">
                <a:solidFill>
                  <a:srgbClr val="00B050"/>
                </a:solidFill>
              </a:rPr>
              <a:t>and</a:t>
            </a:r>
            <a:r>
              <a:rPr lang="zh-CN" altLang="en-US" sz="2000" dirty="0" smtClean="0">
                <a:solidFill>
                  <a:srgbClr val="00B050"/>
                </a:solidFill>
              </a:rPr>
              <a:t> </a:t>
            </a:r>
            <a:r>
              <a:rPr lang="en-US" altLang="zh-CN" sz="2000" dirty="0" smtClean="0">
                <a:solidFill>
                  <a:srgbClr val="00B050"/>
                </a:solidFill>
              </a:rPr>
              <a:t>Bayesian</a:t>
            </a:r>
            <a:r>
              <a:rPr lang="zh-CN" altLang="en-US" sz="2000" dirty="0" smtClean="0">
                <a:solidFill>
                  <a:srgbClr val="00B050"/>
                </a:solidFill>
              </a:rPr>
              <a:t> </a:t>
            </a:r>
            <a:r>
              <a:rPr lang="en-US" altLang="zh-CN" sz="2000" dirty="0" smtClean="0">
                <a:solidFill>
                  <a:srgbClr val="00B050"/>
                </a:solidFill>
              </a:rPr>
              <a:t>learning</a:t>
            </a:r>
          </a:p>
          <a:p>
            <a:pPr marL="285750" indent="-285750">
              <a:buFont typeface="Arial" charset="0"/>
              <a:buChar char="•"/>
            </a:pPr>
            <a:endParaRPr lang="en-US" altLang="zh-CN" sz="2000" dirty="0"/>
          </a:p>
          <a:p>
            <a:pPr marL="285750" indent="-285750">
              <a:buFont typeface="Arial" charset="0"/>
              <a:buChar char="•"/>
            </a:pPr>
            <a:r>
              <a:rPr lang="en-US" altLang="zh-CN" sz="2000" dirty="0" smtClean="0"/>
              <a:t>Deep-learning</a:t>
            </a:r>
            <a:r>
              <a:rPr lang="zh-CN" altLang="en-US" sz="2000" dirty="0" smtClean="0"/>
              <a:t> </a:t>
            </a:r>
            <a:r>
              <a:rPr lang="en-US" altLang="zh-CN" sz="2000" dirty="0" smtClean="0"/>
              <a:t>methods:</a:t>
            </a:r>
            <a:r>
              <a:rPr lang="zh-CN" altLang="en-US" sz="2000" dirty="0" smtClean="0"/>
              <a:t> </a:t>
            </a:r>
            <a:r>
              <a:rPr lang="en-US" altLang="zh-CN" sz="2000" dirty="0" smtClean="0">
                <a:solidFill>
                  <a:srgbClr val="FF0000"/>
                </a:solidFill>
              </a:rPr>
              <a:t>requires</a:t>
            </a:r>
            <a:r>
              <a:rPr lang="zh-CN" altLang="en-US" sz="2000" dirty="0" smtClean="0">
                <a:solidFill>
                  <a:srgbClr val="FF0000"/>
                </a:solidFill>
              </a:rPr>
              <a:t> </a:t>
            </a:r>
            <a:r>
              <a:rPr lang="en-US" altLang="zh-CN" sz="2000" dirty="0" smtClean="0">
                <a:solidFill>
                  <a:srgbClr val="FF0000"/>
                </a:solidFill>
              </a:rPr>
              <a:t>large</a:t>
            </a:r>
            <a:r>
              <a:rPr lang="zh-CN" altLang="en-US" sz="2000" dirty="0" smtClean="0">
                <a:solidFill>
                  <a:srgbClr val="FF0000"/>
                </a:solidFill>
              </a:rPr>
              <a:t> </a:t>
            </a:r>
            <a:r>
              <a:rPr lang="en-US" altLang="zh-CN" sz="2000" dirty="0" smtClean="0">
                <a:solidFill>
                  <a:srgbClr val="FF0000"/>
                </a:solidFill>
              </a:rPr>
              <a:t>amount</a:t>
            </a:r>
            <a:r>
              <a:rPr lang="zh-CN" altLang="en-US" sz="2000" dirty="0" smtClean="0">
                <a:solidFill>
                  <a:srgbClr val="FF0000"/>
                </a:solidFill>
              </a:rPr>
              <a:t> </a:t>
            </a:r>
            <a:r>
              <a:rPr lang="en-US" altLang="zh-CN" sz="2000" dirty="0" smtClean="0">
                <a:solidFill>
                  <a:srgbClr val="FF0000"/>
                </a:solidFill>
              </a:rPr>
              <a:t>of</a:t>
            </a:r>
            <a:r>
              <a:rPr lang="zh-CN" altLang="en-US" sz="2000" dirty="0" smtClean="0">
                <a:solidFill>
                  <a:srgbClr val="FF0000"/>
                </a:solidFill>
              </a:rPr>
              <a:t> </a:t>
            </a:r>
            <a:r>
              <a:rPr lang="en-US" altLang="zh-CN" sz="2000" dirty="0" smtClean="0">
                <a:solidFill>
                  <a:srgbClr val="FF0000"/>
                </a:solidFill>
              </a:rPr>
              <a:t>data</a:t>
            </a:r>
          </a:p>
        </p:txBody>
      </p:sp>
      <p:sp>
        <p:nvSpPr>
          <p:cNvPr id="11" name="TextBox 10"/>
          <p:cNvSpPr txBox="1"/>
          <p:nvPr/>
        </p:nvSpPr>
        <p:spPr>
          <a:xfrm>
            <a:off x="8805797" y="4784942"/>
            <a:ext cx="301686" cy="369332"/>
          </a:xfrm>
          <a:prstGeom prst="rect">
            <a:avLst/>
          </a:prstGeom>
          <a:noFill/>
        </p:spPr>
        <p:txBody>
          <a:bodyPr wrap="none" rtlCol="0">
            <a:spAutoFit/>
          </a:bodyPr>
          <a:lstStyle/>
          <a:p>
            <a:r>
              <a:rPr lang="en-US" altLang="zh-CN" dirty="0" smtClean="0"/>
              <a:t>5</a:t>
            </a:r>
            <a:endParaRPr lang="en-US" dirty="0"/>
          </a:p>
        </p:txBody>
      </p:sp>
    </p:spTree>
    <p:extLst>
      <p:ext uri="{BB962C8B-B14F-4D97-AF65-F5344CB8AC3E}">
        <p14:creationId xmlns:p14="http://schemas.microsoft.com/office/powerpoint/2010/main" val="9083547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440408" y="875784"/>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solidFill>
                  <a:schemeClr val="accent1">
                    <a:lumMod val="50000"/>
                  </a:schemeClr>
                </a:solidFill>
              </a:rPr>
              <a:t>What</a:t>
            </a:r>
            <a:r>
              <a:rPr lang="zh-CN" altLang="en-US" sz="2500" dirty="0" smtClean="0">
                <a:solidFill>
                  <a:schemeClr val="accent1">
                    <a:lumMod val="50000"/>
                  </a:schemeClr>
                </a:solidFill>
              </a:rPr>
              <a:t>‘</a:t>
            </a:r>
            <a:r>
              <a:rPr lang="en-US" altLang="zh-CN" sz="2500" dirty="0" smtClean="0">
                <a:solidFill>
                  <a:schemeClr val="accent1">
                    <a:lumMod val="50000"/>
                  </a:schemeClr>
                </a:solidFill>
              </a:rPr>
              <a:t>s</a:t>
            </a:r>
            <a:r>
              <a:rPr lang="en-AU" sz="2500" dirty="0" smtClean="0">
                <a:solidFill>
                  <a:schemeClr val="accent1">
                    <a:lumMod val="50000"/>
                  </a:schemeClr>
                </a:solidFill>
              </a:rPr>
              <a:t> </a:t>
            </a:r>
            <a:r>
              <a:rPr lang="en-AU" sz="2500" dirty="0">
                <a:solidFill>
                  <a:schemeClr val="accent1">
                    <a:lumMod val="50000"/>
                  </a:schemeClr>
                </a:solidFill>
              </a:rPr>
              <a:t>the </a:t>
            </a:r>
            <a:r>
              <a:rPr lang="en-AU" sz="2500" dirty="0" smtClean="0">
                <a:solidFill>
                  <a:schemeClr val="accent1">
                    <a:lumMod val="50000"/>
                  </a:schemeClr>
                </a:solidFill>
              </a:rPr>
              <a:t>objective?</a:t>
            </a:r>
            <a:r>
              <a:rPr lang="en-AU" sz="2500" dirty="0">
                <a:solidFill>
                  <a:schemeClr val="accent1">
                    <a:lumMod val="50000"/>
                  </a:schemeClr>
                </a:solidFill>
              </a:rPr>
              <a:t> </a:t>
            </a:r>
            <a:endParaRPr lang="en-AU" sz="2500" dirty="0" smtClean="0">
              <a:solidFill>
                <a:schemeClr val="accent1">
                  <a:lumMod val="50000"/>
                </a:schemeClr>
              </a:solidFill>
            </a:endParaRPr>
          </a:p>
          <a:p>
            <a:pPr marL="571500" indent="-571500">
              <a:buFont typeface="Arial" charset="0"/>
              <a:buChar char="•"/>
            </a:pPr>
            <a:endParaRPr lang="zh-CN" altLang="en-US"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Background </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a:cs typeface="Calibri"/>
              </a:rPr>
              <a:t>Our </a:t>
            </a:r>
            <a:r>
              <a:rPr lang="en-AU" sz="2500" dirty="0" smtClean="0">
                <a:cs typeface="Calibri"/>
              </a:rPr>
              <a:t>approach</a:t>
            </a:r>
          </a:p>
          <a:p>
            <a:pPr marL="1028700" lvl="1" indent="-571500">
              <a:buFont typeface="Arial" charset="0"/>
              <a:buChar char="•"/>
            </a:pPr>
            <a:r>
              <a:rPr lang="en-AU" sz="2500" dirty="0" smtClean="0">
                <a:solidFill>
                  <a:schemeClr val="accent1"/>
                </a:solidFill>
                <a:cs typeface="Calibri"/>
              </a:rPr>
              <a:t>Synthetic Biology</a:t>
            </a:r>
          </a:p>
          <a:p>
            <a:pPr marL="1028700" lvl="1" indent="-571500">
              <a:buFont typeface="Arial" charset="0"/>
              <a:buChar char="•"/>
            </a:pPr>
            <a:r>
              <a:rPr lang="en-AU" sz="2500" dirty="0" smtClean="0">
                <a:solidFill>
                  <a:schemeClr val="accent1"/>
                </a:solidFill>
                <a:cs typeface="Calibri"/>
              </a:rPr>
              <a:t>Gaussian </a:t>
            </a:r>
            <a:r>
              <a:rPr lang="en-AU" sz="2500" dirty="0">
                <a:solidFill>
                  <a:schemeClr val="accent1"/>
                </a:solidFill>
                <a:cs typeface="Calibri"/>
              </a:rPr>
              <a:t>Process Upper Confidence </a:t>
            </a:r>
            <a:r>
              <a:rPr lang="en-AU" sz="2500" dirty="0" smtClean="0">
                <a:solidFill>
                  <a:schemeClr val="accent1"/>
                </a:solidFill>
                <a:cs typeface="Calibri"/>
              </a:rPr>
              <a:t>Bound</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smtClean="0">
                <a:solidFill>
                  <a:schemeClr val="accent1">
                    <a:lumMod val="50000"/>
                  </a:schemeClr>
                </a:solidFill>
                <a:cs typeface="Calibri"/>
              </a:rPr>
              <a:t>Results</a:t>
            </a:r>
          </a:p>
          <a:p>
            <a:pPr marL="571500"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Future </a:t>
            </a:r>
            <a:r>
              <a:rPr lang="en-AU" sz="2500" dirty="0" smtClean="0">
                <a:solidFill>
                  <a:schemeClr val="accent1">
                    <a:lumMod val="50000"/>
                  </a:schemeClr>
                </a:solidFill>
                <a:cs typeface="Calibri"/>
              </a:rPr>
              <a:t>work</a:t>
            </a:r>
            <a:r>
              <a:rPr lang="en-AU" dirty="0">
                <a:cs typeface="Calibri"/>
              </a:rPr>
              <a:t/>
            </a:r>
            <a:br>
              <a:rPr lang="en-AU" dirty="0">
                <a:cs typeface="Calibri"/>
              </a:rPr>
            </a:br>
            <a:endParaRPr lang="en-AU" dirty="0">
              <a:cs typeface="Calibri"/>
            </a:endParaRPr>
          </a:p>
        </p:txBody>
      </p:sp>
    </p:spTree>
    <p:extLst>
      <p:ext uri="{BB962C8B-B14F-4D97-AF65-F5344CB8AC3E}">
        <p14:creationId xmlns:p14="http://schemas.microsoft.com/office/powerpoint/2010/main" val="11498336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 xmlns:a16="http://schemas.microsoft.com/office/drawing/2014/main" id="{84B5C271-4824-460A-BE50-1541470DF3D0}"/>
              </a:ext>
            </a:extLst>
          </p:cNvPr>
          <p:cNvSpPr txBox="1">
            <a:spLocks/>
          </p:cNvSpPr>
          <p:nvPr/>
        </p:nvSpPr>
        <p:spPr>
          <a:xfrm>
            <a:off x="755576" y="80821"/>
            <a:ext cx="4971622" cy="1122777"/>
          </a:xfrm>
          <a:prstGeom prst="rect">
            <a:avLst/>
          </a:prstGeom>
        </p:spPr>
        <p:txBody>
          <a:bodyPr>
            <a:normAutofit/>
          </a:bodyPr>
          <a:lstStyle>
            <a:lvl1pPr algn="l" defTabSz="914400" rtl="0" eaLnBrk="1" latinLnBrk="0" hangingPunct="1">
              <a:spcBef>
                <a:spcPct val="0"/>
              </a:spcBef>
              <a:buNone/>
              <a:defRPr sz="3600" b="0" kern="1200">
                <a:solidFill>
                  <a:schemeClr val="accent3"/>
                </a:solidFill>
                <a:latin typeface="+mj-lt"/>
                <a:ea typeface="+mj-ea"/>
                <a:cs typeface="+mj-cs"/>
              </a:defRPr>
            </a:lvl1pPr>
          </a:lstStyle>
          <a:p>
            <a:r>
              <a:rPr lang="en-AU"/>
              <a:t>CSIRO-UQ BioFoundry</a:t>
            </a:r>
          </a:p>
        </p:txBody>
      </p:sp>
      <p:sp>
        <p:nvSpPr>
          <p:cNvPr id="6" name="Picture Placeholder 5">
            <a:extLst>
              <a:ext uri="{FF2B5EF4-FFF2-40B4-BE49-F238E27FC236}">
                <a16:creationId xmlns="" xmlns:a16="http://schemas.microsoft.com/office/drawing/2014/main" id="{BF1C1A14-AD96-4A44-A9FC-958279C9410B}"/>
              </a:ext>
            </a:extLst>
          </p:cNvPr>
          <p:cNvSpPr>
            <a:spLocks noGrp="1"/>
          </p:cNvSpPr>
          <p:nvPr>
            <p:ph type="pic" sz="quarter" idx="12"/>
          </p:nvPr>
        </p:nvSpPr>
        <p:spPr/>
      </p:sp>
      <p:sp>
        <p:nvSpPr>
          <p:cNvPr id="5" name="Content Placeholder 3">
            <a:extLst>
              <a:ext uri="{FF2B5EF4-FFF2-40B4-BE49-F238E27FC236}">
                <a16:creationId xmlns="" xmlns:a16="http://schemas.microsoft.com/office/drawing/2014/main" id="{975186B4-FEE3-4610-83EF-5C7247A05E3B}"/>
              </a:ext>
            </a:extLst>
          </p:cNvPr>
          <p:cNvSpPr>
            <a:spLocks noGrp="1"/>
          </p:cNvSpPr>
          <p:nvPr>
            <p:ph idx="1"/>
          </p:nvPr>
        </p:nvSpPr>
        <p:spPr>
          <a:xfrm>
            <a:off x="254592" y="645086"/>
            <a:ext cx="5472606" cy="3528392"/>
          </a:xfrm>
        </p:spPr>
        <p:txBody>
          <a:bodyPr vert="horz" lIns="0" tIns="0" rIns="0" bIns="0" rtlCol="0" anchor="t">
            <a:normAutofit/>
          </a:bodyPr>
          <a:lstStyle/>
          <a:p>
            <a:pPr marL="215900" indent="-215900"/>
            <a:endParaRPr lang="en-AU" dirty="0">
              <a:cs typeface="Calibri"/>
            </a:endParaRPr>
          </a:p>
          <a:p>
            <a:pPr marL="215900" indent="-215900"/>
            <a:r>
              <a:rPr lang="en-AU" dirty="0"/>
              <a:t>Combination of hardware and software solutions</a:t>
            </a:r>
            <a:endParaRPr lang="en-AU" dirty="0">
              <a:cs typeface="Calibri"/>
            </a:endParaRPr>
          </a:p>
          <a:p>
            <a:pPr marL="215900" indent="-215900"/>
            <a:endParaRPr lang="en-AU" dirty="0">
              <a:cs typeface="Calibri"/>
            </a:endParaRPr>
          </a:p>
          <a:p>
            <a:pPr marL="215900" indent="-215900"/>
            <a:r>
              <a:rPr lang="en-AU" dirty="0"/>
              <a:t>Allows production of genetic variants on unprecedented scale</a:t>
            </a:r>
          </a:p>
          <a:p>
            <a:pPr marL="215900" indent="-215900"/>
            <a:endParaRPr lang="en-AU" dirty="0">
              <a:cs typeface="Calibri"/>
            </a:endParaRPr>
          </a:p>
          <a:p>
            <a:pPr marL="215900" indent="-215900"/>
            <a:r>
              <a:rPr lang="en-AU" dirty="0">
                <a:cs typeface="Calibri"/>
              </a:rPr>
              <a:t>Delivery of high volume highly-controlled RBS variant data</a:t>
            </a:r>
          </a:p>
          <a:p>
            <a:pPr marL="215900" indent="-215900"/>
            <a:endParaRPr lang="en-AU" dirty="0">
              <a:cs typeface="Calibri"/>
            </a:endParaRPr>
          </a:p>
        </p:txBody>
      </p:sp>
      <p:pic>
        <p:nvPicPr>
          <p:cNvPr id="36" name="Picture 35">
            <a:extLst>
              <a:ext uri="{FF2B5EF4-FFF2-40B4-BE49-F238E27FC236}">
                <a16:creationId xmlns="" xmlns:a16="http://schemas.microsoft.com/office/drawing/2014/main" id="{3F118491-BE39-4158-BF93-F27B694292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02744" y="799"/>
            <a:ext cx="3041256" cy="1713241"/>
          </a:xfrm>
          <a:prstGeom prst="rect">
            <a:avLst/>
          </a:prstGeom>
        </p:spPr>
      </p:pic>
      <p:pic>
        <p:nvPicPr>
          <p:cNvPr id="37" name="Picture 36">
            <a:extLst>
              <a:ext uri="{FF2B5EF4-FFF2-40B4-BE49-F238E27FC236}">
                <a16:creationId xmlns="" xmlns:a16="http://schemas.microsoft.com/office/drawing/2014/main" id="{6F3A373A-C4E5-4D4F-874F-DE0247D101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2744" y="1713509"/>
            <a:ext cx="3041256" cy="1713241"/>
          </a:xfrm>
          <a:prstGeom prst="rect">
            <a:avLst/>
          </a:prstGeom>
        </p:spPr>
      </p:pic>
      <p:pic>
        <p:nvPicPr>
          <p:cNvPr id="39" name="Picture 38">
            <a:extLst>
              <a:ext uri="{FF2B5EF4-FFF2-40B4-BE49-F238E27FC236}">
                <a16:creationId xmlns="" xmlns:a16="http://schemas.microsoft.com/office/drawing/2014/main" id="{004E4139-5C15-4499-A10B-E102F1ECB9C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02744" y="3418687"/>
            <a:ext cx="3040000" cy="1710000"/>
          </a:xfrm>
          <a:prstGeom prst="rect">
            <a:avLst/>
          </a:prstGeom>
        </p:spPr>
      </p:pic>
    </p:spTree>
    <p:extLst>
      <p:ext uri="{BB962C8B-B14F-4D97-AF65-F5344CB8AC3E}">
        <p14:creationId xmlns:p14="http://schemas.microsoft.com/office/powerpoint/2010/main" val="39511319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 xmlns:a16="http://schemas.microsoft.com/office/drawing/2014/main" id="{26739EC3-4BA0-41AE-94D3-A47B1C9D3714}"/>
              </a:ext>
            </a:extLst>
          </p:cNvPr>
          <p:cNvSpPr>
            <a:spLocks noGrp="1"/>
          </p:cNvSpPr>
          <p:nvPr>
            <p:ph idx="1"/>
          </p:nvPr>
        </p:nvSpPr>
        <p:spPr>
          <a:xfrm>
            <a:off x="389742" y="953109"/>
            <a:ext cx="4809575" cy="3181202"/>
          </a:xfrm>
        </p:spPr>
        <p:txBody>
          <a:bodyPr>
            <a:normAutofit/>
          </a:bodyPr>
          <a:lstStyle/>
          <a:p>
            <a:pPr marL="0" indent="0">
              <a:buNone/>
            </a:pPr>
            <a:r>
              <a:rPr lang="en-US" altLang="zh-CN" sz="2000" dirty="0" smtClean="0"/>
              <a:t>What</a:t>
            </a:r>
            <a:r>
              <a:rPr lang="zh-CN" altLang="en-US" sz="2000" dirty="0" smtClean="0"/>
              <a:t> </a:t>
            </a:r>
            <a:r>
              <a:rPr lang="en-US" altLang="zh-CN" sz="2000" dirty="0" smtClean="0"/>
              <a:t>we</a:t>
            </a:r>
            <a:r>
              <a:rPr lang="zh-CN" altLang="en-US" sz="2000" dirty="0" smtClean="0"/>
              <a:t> </a:t>
            </a:r>
            <a:r>
              <a:rPr lang="en-US" altLang="zh-CN" sz="2000" dirty="0" smtClean="0"/>
              <a:t>need</a:t>
            </a:r>
            <a:r>
              <a:rPr lang="zh-CN" altLang="en-US" sz="2000" dirty="0" smtClean="0"/>
              <a:t> </a:t>
            </a:r>
            <a:r>
              <a:rPr lang="en-US" altLang="zh-CN" sz="2000" dirty="0" smtClean="0"/>
              <a:t>from</a:t>
            </a:r>
            <a:r>
              <a:rPr lang="zh-CN" altLang="en-US" sz="2000" dirty="0" smtClean="0"/>
              <a:t> </a:t>
            </a:r>
            <a:r>
              <a:rPr lang="en-US" altLang="zh-CN" sz="2000" dirty="0" smtClean="0"/>
              <a:t>machine</a:t>
            </a:r>
            <a:r>
              <a:rPr lang="zh-CN" altLang="en-US" sz="2000" dirty="0" smtClean="0"/>
              <a:t> </a:t>
            </a:r>
            <a:r>
              <a:rPr lang="en-US" altLang="zh-CN" sz="2000" dirty="0" smtClean="0"/>
              <a:t>learning?</a:t>
            </a:r>
          </a:p>
          <a:p>
            <a:pPr marL="0" indent="0">
              <a:buNone/>
            </a:pPr>
            <a:endParaRPr lang="en-US" altLang="zh-CN" sz="1800" dirty="0" smtClean="0"/>
          </a:p>
          <a:p>
            <a:pPr marL="0" indent="0">
              <a:buNone/>
            </a:pPr>
            <a:r>
              <a:rPr lang="en-US" altLang="zh-CN" sz="2000" dirty="0" smtClean="0"/>
              <a:t>1.</a:t>
            </a:r>
            <a:r>
              <a:rPr lang="zh-CN" altLang="en-US" sz="2000" dirty="0" smtClean="0"/>
              <a:t> </a:t>
            </a:r>
            <a:r>
              <a:rPr lang="en-US" altLang="zh-CN" sz="2000" dirty="0" smtClean="0"/>
              <a:t>A</a:t>
            </a:r>
            <a:r>
              <a:rPr lang="zh-CN" altLang="en-US" sz="2000" dirty="0" smtClean="0"/>
              <a:t> </a:t>
            </a:r>
            <a:r>
              <a:rPr lang="en-US" altLang="zh-CN" sz="2000" dirty="0" smtClean="0"/>
              <a:t>(Bayesian)</a:t>
            </a:r>
            <a:r>
              <a:rPr lang="zh-CN" altLang="en-US" sz="2000" dirty="0" smtClean="0"/>
              <a:t> </a:t>
            </a:r>
            <a:r>
              <a:rPr lang="en-US" altLang="zh-CN" sz="2000" dirty="0" smtClean="0"/>
              <a:t>regression</a:t>
            </a:r>
            <a:r>
              <a:rPr lang="zh-CN" altLang="en-US" sz="2000" dirty="0" smtClean="0"/>
              <a:t> </a:t>
            </a:r>
            <a:r>
              <a:rPr lang="en-US" altLang="zh-CN" sz="2000" dirty="0" smtClean="0"/>
              <a:t>algorithm</a:t>
            </a:r>
            <a:r>
              <a:rPr lang="zh-CN" altLang="en-US" sz="2000" dirty="0" smtClean="0"/>
              <a:t>  </a:t>
            </a:r>
            <a:r>
              <a:rPr lang="en-US" altLang="zh-CN" sz="2000" dirty="0" smtClean="0"/>
              <a:t>which</a:t>
            </a:r>
            <a:r>
              <a:rPr lang="zh-CN" altLang="en-US" sz="2000" dirty="0" smtClean="0"/>
              <a:t> </a:t>
            </a:r>
            <a:r>
              <a:rPr lang="en-US" altLang="zh-CN" sz="2000" dirty="0" smtClean="0"/>
              <a:t>predicts</a:t>
            </a:r>
            <a:r>
              <a:rPr lang="zh-CN" altLang="en-US" sz="2000" dirty="0" smtClean="0"/>
              <a:t> </a:t>
            </a:r>
            <a:r>
              <a:rPr lang="en-US" altLang="zh-CN" sz="2000" dirty="0" smtClean="0"/>
              <a:t>both</a:t>
            </a:r>
            <a:r>
              <a:rPr lang="zh-CN" altLang="en-US" sz="2000" dirty="0" smtClean="0"/>
              <a:t> </a:t>
            </a:r>
            <a:endParaRPr lang="en-US" altLang="zh-CN" sz="2000" dirty="0" smtClean="0"/>
          </a:p>
          <a:p>
            <a:pPr lvl="2"/>
            <a:r>
              <a:rPr lang="en-US" altLang="zh-CN" sz="1800" dirty="0" smtClean="0"/>
              <a:t>Mean</a:t>
            </a:r>
            <a:r>
              <a:rPr lang="zh-CN" altLang="en-US" sz="1800" dirty="0" smtClean="0"/>
              <a:t> </a:t>
            </a:r>
            <a:endParaRPr lang="en-US" altLang="zh-CN" sz="1800" dirty="0" smtClean="0"/>
          </a:p>
          <a:p>
            <a:pPr lvl="2"/>
            <a:r>
              <a:rPr lang="en-US" altLang="zh-CN" sz="1800" dirty="0" smtClean="0"/>
              <a:t>Uncertainty</a:t>
            </a:r>
            <a:r>
              <a:rPr lang="zh-CN" altLang="en-US" sz="1800" dirty="0" smtClean="0"/>
              <a:t> </a:t>
            </a:r>
            <a:endParaRPr lang="en-US" altLang="zh-CN" sz="1800" dirty="0" smtClean="0"/>
          </a:p>
          <a:p>
            <a:pPr lvl="2"/>
            <a:endParaRPr lang="en-US" altLang="zh-CN" sz="1800" dirty="0" smtClean="0"/>
          </a:p>
          <a:p>
            <a:pPr marL="0" indent="0">
              <a:buNone/>
            </a:pPr>
            <a:r>
              <a:rPr lang="en-US" altLang="zh-CN" sz="2000" dirty="0" smtClean="0"/>
              <a:t>2.</a:t>
            </a:r>
            <a:r>
              <a:rPr lang="zh-CN" altLang="en-US" sz="2000" dirty="0" smtClean="0"/>
              <a:t> </a:t>
            </a:r>
            <a:r>
              <a:rPr lang="en-US" altLang="zh-CN" sz="2000" dirty="0" smtClean="0"/>
              <a:t>A</a:t>
            </a:r>
            <a:r>
              <a:rPr lang="zh-CN" altLang="en-US" sz="2000" dirty="0" smtClean="0"/>
              <a:t> </a:t>
            </a:r>
            <a:r>
              <a:rPr lang="en-US" altLang="zh-CN" sz="2000" dirty="0" smtClean="0"/>
              <a:t>online/batch</a:t>
            </a:r>
            <a:r>
              <a:rPr lang="zh-CN" altLang="en-US" sz="2000" dirty="0" smtClean="0"/>
              <a:t> </a:t>
            </a:r>
            <a:r>
              <a:rPr lang="en-US" altLang="zh-CN" sz="2000" dirty="0" smtClean="0"/>
              <a:t>algorithm</a:t>
            </a:r>
            <a:r>
              <a:rPr lang="zh-CN" altLang="en-US" sz="2000" dirty="0" smtClean="0"/>
              <a:t> </a:t>
            </a:r>
            <a:r>
              <a:rPr lang="en-US" altLang="zh-CN" sz="2000" dirty="0" smtClean="0"/>
              <a:t>which</a:t>
            </a:r>
            <a:r>
              <a:rPr lang="zh-CN" altLang="en-US" sz="2000" dirty="0" smtClean="0"/>
              <a:t> </a:t>
            </a:r>
            <a:r>
              <a:rPr lang="en-US" altLang="zh-CN" sz="2000" dirty="0" smtClean="0"/>
              <a:t>recommends</a:t>
            </a:r>
            <a:r>
              <a:rPr lang="zh-CN" altLang="en-US" sz="2000" dirty="0" smtClean="0"/>
              <a:t> </a:t>
            </a:r>
            <a:r>
              <a:rPr lang="en-US" altLang="zh-CN" sz="2000" dirty="0" smtClean="0"/>
              <a:t>sequences</a:t>
            </a:r>
            <a:r>
              <a:rPr lang="zh-CN" altLang="en-US" sz="2000" dirty="0" smtClean="0"/>
              <a:t> </a:t>
            </a:r>
            <a:r>
              <a:rPr lang="en-US" altLang="zh-CN" sz="2000" dirty="0" smtClean="0"/>
              <a:t>to</a:t>
            </a:r>
            <a:r>
              <a:rPr lang="zh-CN" altLang="en-US" sz="2000" dirty="0" smtClean="0"/>
              <a:t> </a:t>
            </a:r>
            <a:r>
              <a:rPr lang="en-US" altLang="zh-CN" sz="2000" dirty="0" smtClean="0"/>
              <a:t>design</a:t>
            </a:r>
            <a:r>
              <a:rPr lang="zh-CN" altLang="en-US" sz="2000" dirty="0" smtClean="0"/>
              <a:t> </a:t>
            </a:r>
            <a:endParaRPr lang="en-AU" sz="2000" dirty="0"/>
          </a:p>
        </p:txBody>
      </p:sp>
      <p:sp>
        <p:nvSpPr>
          <p:cNvPr id="3" name="Title 2">
            <a:extLst>
              <a:ext uri="{FF2B5EF4-FFF2-40B4-BE49-F238E27FC236}">
                <a16:creationId xmlns="" xmlns:a16="http://schemas.microsoft.com/office/drawing/2014/main" id="{E0DD2309-5225-438A-8CC5-A7FBD08D3C38}"/>
              </a:ext>
            </a:extLst>
          </p:cNvPr>
          <p:cNvSpPr>
            <a:spLocks noGrp="1"/>
          </p:cNvSpPr>
          <p:nvPr>
            <p:ph type="title"/>
          </p:nvPr>
        </p:nvSpPr>
        <p:spPr>
          <a:xfrm>
            <a:off x="389742" y="205526"/>
            <a:ext cx="7647353" cy="639365"/>
          </a:xfrm>
        </p:spPr>
        <p:txBody>
          <a:bodyPr>
            <a:noAutofit/>
          </a:bodyPr>
          <a:lstStyle/>
          <a:p>
            <a:pPr marL="457200" lvl="1"/>
            <a:r>
              <a:rPr lang="en-AU" sz="2800" kern="1200" dirty="0">
                <a:solidFill>
                  <a:schemeClr val="accent3"/>
                </a:solidFill>
                <a:latin typeface="+mj-lt"/>
                <a:ea typeface="+mj-ea"/>
                <a:cs typeface="+mj-cs"/>
              </a:rPr>
              <a:t>Gaussian</a:t>
            </a:r>
            <a:r>
              <a:rPr lang="en-AU" dirty="0" smtClean="0">
                <a:solidFill>
                  <a:schemeClr val="accent1">
                    <a:lumMod val="50000"/>
                  </a:schemeClr>
                </a:solidFill>
                <a:cs typeface="Calibri"/>
              </a:rPr>
              <a:t> </a:t>
            </a:r>
            <a:r>
              <a:rPr lang="en-AU" sz="2800" kern="1200" dirty="0">
                <a:solidFill>
                  <a:schemeClr val="accent3"/>
                </a:solidFill>
                <a:latin typeface="+mj-lt"/>
                <a:ea typeface="+mj-ea"/>
                <a:cs typeface="+mj-cs"/>
              </a:rPr>
              <a:t>Process </a:t>
            </a:r>
            <a:r>
              <a:rPr lang="en-AU" sz="2800" kern="1200" dirty="0" smtClean="0">
                <a:solidFill>
                  <a:schemeClr val="accent3"/>
                </a:solidFill>
                <a:latin typeface="+mj-lt"/>
                <a:ea typeface="+mj-ea"/>
                <a:cs typeface="+mj-cs"/>
              </a:rPr>
              <a:t>Upper </a:t>
            </a:r>
            <a:r>
              <a:rPr lang="en-AU" sz="2800" kern="1200" dirty="0">
                <a:solidFill>
                  <a:schemeClr val="accent3"/>
                </a:solidFill>
                <a:latin typeface="+mj-lt"/>
                <a:ea typeface="+mj-ea"/>
                <a:cs typeface="+mj-cs"/>
              </a:rPr>
              <a:t>Confidence </a:t>
            </a:r>
            <a:r>
              <a:rPr lang="en-AU" sz="2800" kern="1200" dirty="0" smtClean="0">
                <a:solidFill>
                  <a:schemeClr val="accent3"/>
                </a:solidFill>
                <a:latin typeface="+mj-lt"/>
                <a:ea typeface="+mj-ea"/>
                <a:cs typeface="+mj-cs"/>
              </a:rPr>
              <a:t>Bound </a:t>
            </a:r>
            <a:r>
              <a:rPr lang="en-AU" sz="2000" kern="1200" dirty="0" smtClean="0">
                <a:solidFill>
                  <a:schemeClr val="accent3"/>
                </a:solidFill>
                <a:latin typeface="+mj-lt"/>
                <a:ea typeface="+mj-ea"/>
                <a:cs typeface="+mj-cs"/>
              </a:rPr>
              <a:t>[2]</a:t>
            </a:r>
            <a:endParaRPr lang="en-AU" sz="2000" kern="1200" dirty="0">
              <a:solidFill>
                <a:schemeClr val="accent3"/>
              </a:solidFill>
              <a:latin typeface="+mj-lt"/>
              <a:ea typeface="+mj-ea"/>
              <a:cs typeface="+mj-cs"/>
            </a:endParaRPr>
          </a:p>
        </p:txBody>
      </p:sp>
      <p:sp>
        <p:nvSpPr>
          <p:cNvPr id="6" name="Right Arrow 5"/>
          <p:cNvSpPr/>
          <p:nvPr/>
        </p:nvSpPr>
        <p:spPr>
          <a:xfrm>
            <a:off x="4896289" y="2025502"/>
            <a:ext cx="606055" cy="2658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5699051" y="1893308"/>
            <a:ext cx="2857449" cy="369332"/>
          </a:xfrm>
          <a:prstGeom prst="rect">
            <a:avLst/>
          </a:prstGeom>
          <a:noFill/>
        </p:spPr>
        <p:txBody>
          <a:bodyPr wrap="none" rtlCol="0">
            <a:spAutoFit/>
          </a:bodyPr>
          <a:lstStyle/>
          <a:p>
            <a:r>
              <a:rPr lang="en-US" altLang="zh-CN" dirty="0" smtClean="0"/>
              <a:t>Gaussian</a:t>
            </a:r>
            <a:r>
              <a:rPr lang="zh-CN" altLang="en-US" dirty="0" smtClean="0"/>
              <a:t> </a:t>
            </a:r>
            <a:r>
              <a:rPr lang="en-US" altLang="zh-CN" dirty="0" smtClean="0"/>
              <a:t>Process</a:t>
            </a:r>
            <a:r>
              <a:rPr lang="zh-CN" altLang="en-US" dirty="0" smtClean="0"/>
              <a:t> </a:t>
            </a:r>
            <a:r>
              <a:rPr lang="en-US" altLang="zh-CN" dirty="0" smtClean="0"/>
              <a:t>Regression</a:t>
            </a:r>
          </a:p>
        </p:txBody>
      </p:sp>
      <p:sp>
        <p:nvSpPr>
          <p:cNvPr id="8" name="Right Arrow 7"/>
          <p:cNvSpPr/>
          <p:nvPr/>
        </p:nvSpPr>
        <p:spPr>
          <a:xfrm>
            <a:off x="4928183" y="3363709"/>
            <a:ext cx="542266" cy="26581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5852201" y="3140064"/>
            <a:ext cx="2551148" cy="646331"/>
          </a:xfrm>
          <a:prstGeom prst="rect">
            <a:avLst/>
          </a:prstGeom>
          <a:noFill/>
        </p:spPr>
        <p:txBody>
          <a:bodyPr wrap="none" rtlCol="0">
            <a:spAutoFit/>
          </a:bodyPr>
          <a:lstStyle/>
          <a:p>
            <a:r>
              <a:rPr lang="en-US" altLang="zh-CN" dirty="0" smtClean="0"/>
              <a:t>Bandits</a:t>
            </a:r>
            <a:r>
              <a:rPr lang="zh-CN" altLang="en-US" dirty="0" smtClean="0"/>
              <a:t> </a:t>
            </a:r>
            <a:r>
              <a:rPr lang="en-US" altLang="zh-CN" dirty="0" smtClean="0"/>
              <a:t>Algorithms:</a:t>
            </a:r>
          </a:p>
          <a:p>
            <a:r>
              <a:rPr lang="en-US" altLang="zh-CN" dirty="0" smtClean="0"/>
              <a:t>Upper</a:t>
            </a:r>
            <a:r>
              <a:rPr lang="zh-CN" altLang="en-US" dirty="0" smtClean="0"/>
              <a:t> </a:t>
            </a:r>
            <a:r>
              <a:rPr lang="en-US" altLang="zh-CN" dirty="0" smtClean="0"/>
              <a:t>Confidence</a:t>
            </a:r>
            <a:r>
              <a:rPr lang="zh-CN" altLang="en-US" dirty="0" smtClean="0"/>
              <a:t> </a:t>
            </a:r>
            <a:r>
              <a:rPr lang="en-US" altLang="zh-CN" dirty="0" smtClean="0"/>
              <a:t>Bound</a:t>
            </a:r>
          </a:p>
        </p:txBody>
      </p:sp>
      <p:sp>
        <p:nvSpPr>
          <p:cNvPr id="10" name="TextBox 9"/>
          <p:cNvSpPr txBox="1"/>
          <p:nvPr/>
        </p:nvSpPr>
        <p:spPr>
          <a:xfrm>
            <a:off x="8743167" y="4822521"/>
            <a:ext cx="301686" cy="369332"/>
          </a:xfrm>
          <a:prstGeom prst="rect">
            <a:avLst/>
          </a:prstGeom>
          <a:noFill/>
        </p:spPr>
        <p:txBody>
          <a:bodyPr wrap="none" rtlCol="0">
            <a:spAutoFit/>
          </a:bodyPr>
          <a:lstStyle/>
          <a:p>
            <a:r>
              <a:rPr lang="en-US" altLang="zh-CN" dirty="0" smtClean="0"/>
              <a:t>7</a:t>
            </a:r>
            <a:endParaRPr lang="en-US" dirty="0"/>
          </a:p>
        </p:txBody>
      </p:sp>
    </p:spTree>
    <p:extLst>
      <p:ext uri="{BB962C8B-B14F-4D97-AF65-F5344CB8AC3E}">
        <p14:creationId xmlns:p14="http://schemas.microsoft.com/office/powerpoint/2010/main" val="35246075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E0DD2309-5225-438A-8CC5-A7FBD08D3C38}"/>
              </a:ext>
            </a:extLst>
          </p:cNvPr>
          <p:cNvSpPr>
            <a:spLocks noGrp="1"/>
          </p:cNvSpPr>
          <p:nvPr>
            <p:ph type="title"/>
          </p:nvPr>
        </p:nvSpPr>
        <p:spPr>
          <a:xfrm>
            <a:off x="493259" y="179476"/>
            <a:ext cx="7074313" cy="639365"/>
          </a:xfrm>
        </p:spPr>
        <p:txBody>
          <a:bodyPr>
            <a:noAutofit/>
          </a:bodyPr>
          <a:lstStyle/>
          <a:p>
            <a:pPr marL="457200" lvl="1"/>
            <a:r>
              <a:rPr lang="en-AU" sz="2800" b="1" kern="1200" dirty="0">
                <a:solidFill>
                  <a:schemeClr val="accent3"/>
                </a:solidFill>
                <a:latin typeface="+mj-lt"/>
                <a:ea typeface="+mj-ea"/>
                <a:cs typeface="+mj-cs"/>
              </a:rPr>
              <a:t>Gaussian</a:t>
            </a:r>
            <a:r>
              <a:rPr lang="en-AU" b="1" dirty="0" smtClean="0">
                <a:solidFill>
                  <a:schemeClr val="accent1">
                    <a:lumMod val="50000"/>
                  </a:schemeClr>
                </a:solidFill>
                <a:cs typeface="Calibri"/>
              </a:rPr>
              <a:t> </a:t>
            </a:r>
            <a:r>
              <a:rPr lang="en-AU" sz="2800" b="1" kern="1200" dirty="0">
                <a:solidFill>
                  <a:schemeClr val="accent3"/>
                </a:solidFill>
                <a:latin typeface="+mj-lt"/>
                <a:ea typeface="+mj-ea"/>
                <a:cs typeface="+mj-cs"/>
              </a:rPr>
              <a:t>Process</a:t>
            </a:r>
            <a:r>
              <a:rPr lang="en-AU" sz="2800" kern="1200" dirty="0">
                <a:solidFill>
                  <a:schemeClr val="accent3"/>
                </a:solidFill>
                <a:latin typeface="+mj-lt"/>
                <a:ea typeface="+mj-ea"/>
                <a:cs typeface="+mj-cs"/>
              </a:rPr>
              <a:t> </a:t>
            </a:r>
            <a:r>
              <a:rPr lang="en-AU" sz="2800" kern="1200" dirty="0" smtClean="0">
                <a:solidFill>
                  <a:schemeClr val="bg1">
                    <a:lumMod val="75000"/>
                  </a:schemeClr>
                </a:solidFill>
                <a:latin typeface="+mj-lt"/>
                <a:ea typeface="+mj-ea"/>
                <a:cs typeface="+mj-cs"/>
              </a:rPr>
              <a:t>Upper </a:t>
            </a:r>
            <a:r>
              <a:rPr lang="en-AU" sz="2800" kern="1200" dirty="0">
                <a:solidFill>
                  <a:schemeClr val="bg1">
                    <a:lumMod val="75000"/>
                  </a:schemeClr>
                </a:solidFill>
                <a:latin typeface="+mj-lt"/>
                <a:ea typeface="+mj-ea"/>
                <a:cs typeface="+mj-cs"/>
              </a:rPr>
              <a:t>Confidence Bound</a:t>
            </a:r>
          </a:p>
        </p:txBody>
      </p:sp>
      <p:sp>
        <p:nvSpPr>
          <p:cNvPr id="12" name="TextBox 11"/>
          <p:cNvSpPr txBox="1"/>
          <p:nvPr/>
        </p:nvSpPr>
        <p:spPr>
          <a:xfrm>
            <a:off x="2462519" y="1873163"/>
            <a:ext cx="1975413" cy="400110"/>
          </a:xfrm>
          <a:prstGeom prst="rect">
            <a:avLst/>
          </a:prstGeom>
          <a:noFill/>
        </p:spPr>
        <p:txBody>
          <a:bodyPr wrap="none" rtlCol="0">
            <a:spAutoFit/>
          </a:bodyPr>
          <a:lstStyle/>
          <a:p>
            <a:r>
              <a:rPr lang="en-US" altLang="zh-CN" sz="2000" dirty="0" smtClean="0"/>
              <a:t>Spectrum</a:t>
            </a:r>
            <a:r>
              <a:rPr lang="zh-CN" altLang="en-US" sz="2000" dirty="0" smtClean="0"/>
              <a:t> </a:t>
            </a:r>
            <a:r>
              <a:rPr lang="en-US" altLang="zh-CN" sz="2000" dirty="0" smtClean="0"/>
              <a:t>Kernel</a:t>
            </a:r>
            <a:r>
              <a:rPr lang="zh-CN" altLang="en-US" sz="2000" dirty="0" smtClean="0"/>
              <a:t> </a:t>
            </a:r>
            <a:endParaRPr lang="en-US" sz="2000" dirty="0"/>
          </a:p>
        </p:txBody>
      </p:sp>
      <p:pic>
        <p:nvPicPr>
          <p:cNvPr id="13" name="Picture 12"/>
          <p:cNvPicPr>
            <a:picLocks noChangeAspect="1"/>
          </p:cNvPicPr>
          <p:nvPr/>
        </p:nvPicPr>
        <p:blipFill>
          <a:blip r:embed="rId3"/>
          <a:stretch>
            <a:fillRect/>
          </a:stretch>
        </p:blipFill>
        <p:spPr>
          <a:xfrm>
            <a:off x="4284045" y="1591321"/>
            <a:ext cx="3100166" cy="1051646"/>
          </a:xfrm>
          <a:prstGeom prst="rect">
            <a:avLst/>
          </a:prstGeom>
        </p:spPr>
      </p:pic>
      <p:cxnSp>
        <p:nvCxnSpPr>
          <p:cNvPr id="15" name="Curved Connector 14"/>
          <p:cNvCxnSpPr/>
          <p:nvPr/>
        </p:nvCxnSpPr>
        <p:spPr>
          <a:xfrm rot="16200000" flipH="1">
            <a:off x="3075586" y="1656445"/>
            <a:ext cx="410278" cy="14235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Curved Connector 17"/>
          <p:cNvCxnSpPr/>
          <p:nvPr/>
        </p:nvCxnSpPr>
        <p:spPr>
          <a:xfrm rot="5400000">
            <a:off x="2948511" y="2379141"/>
            <a:ext cx="534010" cy="332131"/>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1357577" y="2878226"/>
            <a:ext cx="2768515" cy="400110"/>
          </a:xfrm>
          <a:prstGeom prst="rect">
            <a:avLst/>
          </a:prstGeom>
          <a:noFill/>
        </p:spPr>
        <p:txBody>
          <a:bodyPr wrap="none" rtlCol="0">
            <a:spAutoFit/>
          </a:bodyPr>
          <a:lstStyle/>
          <a:p>
            <a:r>
              <a:rPr lang="en-US" altLang="zh-CN" sz="2000" dirty="0" smtClean="0"/>
              <a:t>Sum</a:t>
            </a:r>
            <a:r>
              <a:rPr lang="zh-CN" altLang="en-US" sz="2000" dirty="0" smtClean="0"/>
              <a:t> </a:t>
            </a:r>
            <a:r>
              <a:rPr lang="en-US" altLang="zh-CN" sz="2000" dirty="0" smtClean="0"/>
              <a:t>of</a:t>
            </a:r>
            <a:r>
              <a:rPr lang="zh-CN" altLang="en-US" sz="2000" dirty="0" smtClean="0"/>
              <a:t> </a:t>
            </a:r>
            <a:r>
              <a:rPr lang="en-US" altLang="zh-CN" sz="2000" dirty="0" smtClean="0"/>
              <a:t>spectrum</a:t>
            </a:r>
            <a:r>
              <a:rPr lang="zh-CN" altLang="en-US" sz="2000" dirty="0" smtClean="0"/>
              <a:t> </a:t>
            </a:r>
            <a:r>
              <a:rPr lang="en-US" altLang="zh-CN" sz="2000" dirty="0" smtClean="0"/>
              <a:t>kernels</a:t>
            </a:r>
            <a:endParaRPr lang="en-US" sz="2000" dirty="0"/>
          </a:p>
        </p:txBody>
      </p:sp>
      <p:sp>
        <p:nvSpPr>
          <p:cNvPr id="20" name="Rectangle 19"/>
          <p:cNvSpPr/>
          <p:nvPr/>
        </p:nvSpPr>
        <p:spPr>
          <a:xfrm>
            <a:off x="1180968" y="3476563"/>
            <a:ext cx="3121732" cy="369332"/>
          </a:xfrm>
          <a:prstGeom prst="rect">
            <a:avLst/>
          </a:prstGeom>
        </p:spPr>
        <p:txBody>
          <a:bodyPr wrap="square">
            <a:spAutoFit/>
          </a:bodyPr>
          <a:lstStyle/>
          <a:p>
            <a:pPr algn="ctr" fontAlgn="b"/>
            <a:r>
              <a:rPr lang="en-US" dirty="0" smtClean="0">
                <a:solidFill>
                  <a:srgbClr val="000000"/>
                </a:solidFill>
                <a:latin typeface="Calibri" charset="0"/>
              </a:rPr>
              <a:t>TTAAGTA</a:t>
            </a:r>
            <a:r>
              <a:rPr lang="zh-CN" altLang="en-US" dirty="0" smtClean="0">
                <a:solidFill>
                  <a:srgbClr val="000000"/>
                </a:solidFill>
                <a:latin typeface="Calibri" charset="0"/>
              </a:rPr>
              <a:t>  </a:t>
            </a:r>
            <a:r>
              <a:rPr lang="en-US" dirty="0" smtClean="0">
                <a:solidFill>
                  <a:srgbClr val="FF0000"/>
                </a:solidFill>
                <a:latin typeface="Calibri" charset="0"/>
              </a:rPr>
              <a:t>AGCGGG</a:t>
            </a:r>
            <a:r>
              <a:rPr lang="zh-CN" altLang="en-US" dirty="0" smtClean="0">
                <a:solidFill>
                  <a:srgbClr val="FF0000"/>
                </a:solidFill>
                <a:latin typeface="Calibri" charset="0"/>
              </a:rPr>
              <a:t>  </a:t>
            </a:r>
            <a:r>
              <a:rPr lang="en-US" dirty="0" smtClean="0">
                <a:solidFill>
                  <a:srgbClr val="000000"/>
                </a:solidFill>
                <a:latin typeface="Calibri" charset="0"/>
              </a:rPr>
              <a:t>GAAAATA</a:t>
            </a:r>
            <a:endParaRPr lang="en-US" dirty="0">
              <a:solidFill>
                <a:srgbClr val="000000"/>
              </a:solidFill>
              <a:latin typeface="Calibri" charset="0"/>
            </a:endParaRPr>
          </a:p>
        </p:txBody>
      </p:sp>
      <p:sp>
        <p:nvSpPr>
          <p:cNvPr id="21" name="TextBox 20"/>
          <p:cNvSpPr txBox="1"/>
          <p:nvPr/>
        </p:nvSpPr>
        <p:spPr>
          <a:xfrm>
            <a:off x="8842314" y="4774168"/>
            <a:ext cx="301686" cy="369332"/>
          </a:xfrm>
          <a:prstGeom prst="rect">
            <a:avLst/>
          </a:prstGeom>
          <a:noFill/>
        </p:spPr>
        <p:txBody>
          <a:bodyPr wrap="none" rtlCol="0">
            <a:spAutoFit/>
          </a:bodyPr>
          <a:lstStyle/>
          <a:p>
            <a:r>
              <a:rPr lang="en-US" altLang="zh-CN" dirty="0" smtClean="0"/>
              <a:t>8</a:t>
            </a:r>
            <a:endParaRPr lang="en-US" dirty="0"/>
          </a:p>
        </p:txBody>
      </p:sp>
      <p:pic>
        <p:nvPicPr>
          <p:cNvPr id="22" name="Picture 21"/>
          <p:cNvPicPr>
            <a:picLocks noChangeAspect="1"/>
          </p:cNvPicPr>
          <p:nvPr/>
        </p:nvPicPr>
        <p:blipFill>
          <a:blip r:embed="rId4"/>
          <a:stretch>
            <a:fillRect/>
          </a:stretch>
        </p:blipFill>
        <p:spPr>
          <a:xfrm>
            <a:off x="913106" y="993213"/>
            <a:ext cx="2717975" cy="442461"/>
          </a:xfrm>
          <a:prstGeom prst="rect">
            <a:avLst/>
          </a:prstGeom>
        </p:spPr>
      </p:pic>
      <p:sp>
        <p:nvSpPr>
          <p:cNvPr id="11" name="Rectangle 10"/>
          <p:cNvSpPr/>
          <p:nvPr/>
        </p:nvSpPr>
        <p:spPr>
          <a:xfrm>
            <a:off x="2297973" y="994270"/>
            <a:ext cx="1109488" cy="474411"/>
          </a:xfrm>
          <a:prstGeom prst="rect">
            <a:avLst/>
          </a:prstGeom>
          <a:solidFill>
            <a:srgbClr val="FFFF00">
              <a:alpha val="1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a:xfrm>
            <a:off x="5834128" y="1097120"/>
            <a:ext cx="1265924" cy="338554"/>
          </a:xfrm>
          <a:prstGeom prst="rect">
            <a:avLst/>
          </a:prstGeom>
          <a:noFill/>
        </p:spPr>
        <p:txBody>
          <a:bodyPr wrap="none" rtlCol="0">
            <a:spAutoFit/>
          </a:bodyPr>
          <a:lstStyle/>
          <a:p>
            <a:r>
              <a:rPr lang="en-US" sz="1600" dirty="0" smtClean="0"/>
              <a:t>e.g. AGAAGA</a:t>
            </a:r>
            <a:endParaRPr lang="en-US" sz="1600" dirty="0"/>
          </a:p>
        </p:txBody>
      </p:sp>
      <p:cxnSp>
        <p:nvCxnSpPr>
          <p:cNvPr id="6" name="Curved Connector 5"/>
          <p:cNvCxnSpPr>
            <a:endCxn id="4" idx="1"/>
          </p:cNvCxnSpPr>
          <p:nvPr/>
        </p:nvCxnSpPr>
        <p:spPr>
          <a:xfrm flipV="1">
            <a:off x="5414211" y="1266397"/>
            <a:ext cx="419917" cy="398608"/>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 name="Curved Connector 7"/>
          <p:cNvCxnSpPr/>
          <p:nvPr/>
        </p:nvCxnSpPr>
        <p:spPr>
          <a:xfrm rot="16200000" flipH="1">
            <a:off x="5297166" y="2565998"/>
            <a:ext cx="438626" cy="39704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9" name="Table 8"/>
          <p:cNvGraphicFramePr>
            <a:graphicFrameLocks noGrp="1"/>
          </p:cNvGraphicFramePr>
          <p:nvPr>
            <p:extLst>
              <p:ext uri="{D42A27DB-BD31-4B8C-83A1-F6EECF244321}">
                <p14:modId xmlns:p14="http://schemas.microsoft.com/office/powerpoint/2010/main" val="357992446"/>
              </p:ext>
            </p:extLst>
          </p:nvPr>
        </p:nvGraphicFramePr>
        <p:xfrm>
          <a:off x="5119437" y="3144185"/>
          <a:ext cx="3325835" cy="731520"/>
        </p:xfrm>
        <a:graphic>
          <a:graphicData uri="http://schemas.openxmlformats.org/drawingml/2006/table">
            <a:tbl>
              <a:tblPr firstRow="1" bandRow="1">
                <a:tableStyleId>{69CF1AB2-1976-4502-BF36-3FF5EA218861}</a:tableStyleId>
              </a:tblPr>
              <a:tblGrid>
                <a:gridCol w="665167"/>
                <a:gridCol w="665167"/>
                <a:gridCol w="665167"/>
                <a:gridCol w="665167"/>
                <a:gridCol w="665167"/>
              </a:tblGrid>
              <a:tr h="289043">
                <a:tc>
                  <a:txBody>
                    <a:bodyPr/>
                    <a:lstStyle/>
                    <a:p>
                      <a:pPr algn="ctr"/>
                      <a:r>
                        <a:rPr lang="en-US" dirty="0" smtClean="0"/>
                        <a:t>AGA</a:t>
                      </a:r>
                      <a:endParaRPr lang="en-US" dirty="0"/>
                    </a:p>
                  </a:txBody>
                  <a:tcPr/>
                </a:tc>
                <a:tc>
                  <a:txBody>
                    <a:bodyPr/>
                    <a:lstStyle/>
                    <a:p>
                      <a:pPr algn="ctr"/>
                      <a:r>
                        <a:rPr lang="en-US" dirty="0" smtClean="0"/>
                        <a:t>GAA</a:t>
                      </a:r>
                      <a:endParaRPr lang="en-US" dirty="0"/>
                    </a:p>
                  </a:txBody>
                  <a:tcPr/>
                </a:tc>
                <a:tc>
                  <a:txBody>
                    <a:bodyPr/>
                    <a:lstStyle/>
                    <a:p>
                      <a:pPr algn="ctr"/>
                      <a:r>
                        <a:rPr lang="en-US" dirty="0" smtClean="0"/>
                        <a:t>AAG</a:t>
                      </a:r>
                    </a:p>
                  </a:txBody>
                  <a:tcPr/>
                </a:tc>
                <a:tc>
                  <a:txBody>
                    <a:bodyPr/>
                    <a:lstStyle/>
                    <a:p>
                      <a:pPr algn="ctr"/>
                      <a:r>
                        <a:rPr lang="en-US" altLang="zh-CN" dirty="0" smtClean="0"/>
                        <a:t>AAA</a:t>
                      </a:r>
                      <a:endParaRPr lang="en-US" dirty="0" smtClean="0"/>
                    </a:p>
                  </a:txBody>
                  <a:tcPr/>
                </a:tc>
                <a:tc>
                  <a:txBody>
                    <a:bodyPr/>
                    <a:lstStyle/>
                    <a:p>
                      <a:pPr algn="ctr"/>
                      <a:r>
                        <a:rPr lang="mr-IN" altLang="zh-CN" dirty="0" smtClean="0"/>
                        <a:t>…</a:t>
                      </a:r>
                      <a:endParaRPr lang="en-US" dirty="0" smtClean="0"/>
                    </a:p>
                  </a:txBody>
                  <a:tcPr/>
                </a:tc>
              </a:tr>
              <a:tr h="289043">
                <a:tc>
                  <a:txBody>
                    <a:bodyPr/>
                    <a:lstStyle/>
                    <a:p>
                      <a:pPr algn="ctr"/>
                      <a:r>
                        <a:rPr lang="en-US" dirty="0" smtClean="0"/>
                        <a:t>2</a:t>
                      </a:r>
                      <a:endParaRPr lang="en-US" dirty="0"/>
                    </a:p>
                  </a:txBody>
                  <a:tcPr/>
                </a:tc>
                <a:tc>
                  <a:txBody>
                    <a:bodyPr/>
                    <a:lstStyle/>
                    <a:p>
                      <a:pPr algn="ctr"/>
                      <a:r>
                        <a:rPr lang="en-US" dirty="0" smtClean="0"/>
                        <a:t>1</a:t>
                      </a:r>
                      <a:endParaRPr lang="en-US" dirty="0"/>
                    </a:p>
                  </a:txBody>
                  <a:tcPr/>
                </a:tc>
                <a:tc>
                  <a:txBody>
                    <a:bodyPr/>
                    <a:lstStyle/>
                    <a:p>
                      <a:pPr algn="ctr"/>
                      <a:r>
                        <a:rPr lang="en-US" dirty="0" smtClean="0"/>
                        <a:t>1</a:t>
                      </a:r>
                      <a:endParaRPr lang="en-US" dirty="0"/>
                    </a:p>
                  </a:txBody>
                  <a:tcPr/>
                </a:tc>
                <a:tc>
                  <a:txBody>
                    <a:bodyPr/>
                    <a:lstStyle/>
                    <a:p>
                      <a:pPr algn="ctr"/>
                      <a:r>
                        <a:rPr lang="en-US" altLang="zh-CN" dirty="0" smtClean="0"/>
                        <a:t>0</a:t>
                      </a:r>
                      <a:endParaRPr lang="en-US" dirty="0"/>
                    </a:p>
                  </a:txBody>
                  <a:tcPr/>
                </a:tc>
                <a:tc>
                  <a:txBody>
                    <a:bodyPr/>
                    <a:lstStyle/>
                    <a:p>
                      <a:pPr algn="ctr"/>
                      <a:r>
                        <a:rPr lang="en-US" altLang="zh-CN" dirty="0" smtClean="0"/>
                        <a:t>0</a:t>
                      </a:r>
                      <a:endParaRPr lang="en-US" dirty="0"/>
                    </a:p>
                  </a:txBody>
                  <a:tcPr/>
                </a:tc>
              </a:tr>
            </a:tbl>
          </a:graphicData>
        </a:graphic>
      </p:graphicFrame>
      <p:sp>
        <p:nvSpPr>
          <p:cNvPr id="16" name="Rectangle 15"/>
          <p:cNvSpPr/>
          <p:nvPr/>
        </p:nvSpPr>
        <p:spPr>
          <a:xfrm>
            <a:off x="5317958" y="1727619"/>
            <a:ext cx="198521" cy="255591"/>
          </a:xfrm>
          <a:prstGeom prst="rect">
            <a:avLst/>
          </a:prstGeom>
          <a:solidFill>
            <a:srgbClr val="FFFF00">
              <a:alpha val="16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a:off x="4824663" y="2117144"/>
            <a:ext cx="1130969" cy="428062"/>
          </a:xfrm>
          <a:prstGeom prst="rect">
            <a:avLst/>
          </a:prstGeom>
          <a:solidFill>
            <a:srgbClr val="FFFF00">
              <a:alpha val="13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518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4" grpId="0"/>
      <p:bldP spid="16" grpId="0" animBg="1"/>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E0DD2309-5225-438A-8CC5-A7FBD08D3C38}"/>
              </a:ext>
            </a:extLst>
          </p:cNvPr>
          <p:cNvSpPr>
            <a:spLocks noGrp="1"/>
          </p:cNvSpPr>
          <p:nvPr>
            <p:ph type="title"/>
          </p:nvPr>
        </p:nvSpPr>
        <p:spPr>
          <a:xfrm>
            <a:off x="389742" y="205526"/>
            <a:ext cx="7074313" cy="639365"/>
          </a:xfrm>
        </p:spPr>
        <p:txBody>
          <a:bodyPr>
            <a:noAutofit/>
          </a:bodyPr>
          <a:lstStyle/>
          <a:p>
            <a:pPr marL="457200" lvl="1"/>
            <a:r>
              <a:rPr lang="en-AU" sz="2800" kern="1200" dirty="0">
                <a:solidFill>
                  <a:schemeClr val="bg1">
                    <a:lumMod val="75000"/>
                  </a:schemeClr>
                </a:solidFill>
                <a:latin typeface="+mj-lt"/>
                <a:ea typeface="+mj-ea"/>
                <a:cs typeface="+mj-cs"/>
              </a:rPr>
              <a:t>Gaussian</a:t>
            </a:r>
            <a:r>
              <a:rPr lang="en-AU" dirty="0" smtClean="0">
                <a:solidFill>
                  <a:schemeClr val="bg1">
                    <a:lumMod val="75000"/>
                  </a:schemeClr>
                </a:solidFill>
                <a:cs typeface="Calibri"/>
              </a:rPr>
              <a:t> </a:t>
            </a:r>
            <a:r>
              <a:rPr lang="en-AU" sz="2800" kern="1200" dirty="0">
                <a:solidFill>
                  <a:schemeClr val="bg1">
                    <a:lumMod val="75000"/>
                  </a:schemeClr>
                </a:solidFill>
                <a:latin typeface="+mj-lt"/>
                <a:ea typeface="+mj-ea"/>
                <a:cs typeface="+mj-cs"/>
              </a:rPr>
              <a:t>Process </a:t>
            </a:r>
            <a:r>
              <a:rPr lang="en-AU" sz="2800" b="1" kern="1200" dirty="0" smtClean="0">
                <a:solidFill>
                  <a:schemeClr val="accent3"/>
                </a:solidFill>
                <a:latin typeface="+mj-lt"/>
                <a:ea typeface="+mj-ea"/>
                <a:cs typeface="+mj-cs"/>
              </a:rPr>
              <a:t>Upper </a:t>
            </a:r>
            <a:r>
              <a:rPr lang="en-AU" sz="2800" b="1" kern="1200" dirty="0">
                <a:solidFill>
                  <a:schemeClr val="accent3"/>
                </a:solidFill>
                <a:latin typeface="+mj-lt"/>
                <a:ea typeface="+mj-ea"/>
                <a:cs typeface="+mj-cs"/>
              </a:rPr>
              <a:t>Confidence Bound</a:t>
            </a:r>
          </a:p>
        </p:txBody>
      </p:sp>
      <p:sp>
        <p:nvSpPr>
          <p:cNvPr id="5" name="TextBox 4"/>
          <p:cNvSpPr txBox="1"/>
          <p:nvPr/>
        </p:nvSpPr>
        <p:spPr>
          <a:xfrm>
            <a:off x="8730641" y="4774168"/>
            <a:ext cx="301686" cy="369332"/>
          </a:xfrm>
          <a:prstGeom prst="rect">
            <a:avLst/>
          </a:prstGeom>
          <a:noFill/>
        </p:spPr>
        <p:txBody>
          <a:bodyPr wrap="none" rtlCol="0">
            <a:spAutoFit/>
          </a:bodyPr>
          <a:lstStyle/>
          <a:p>
            <a:r>
              <a:rPr lang="en-US" altLang="zh-CN" dirty="0" smtClean="0"/>
              <a:t>9</a:t>
            </a:r>
            <a:endParaRPr lang="en-US" dirty="0"/>
          </a:p>
        </p:txBody>
      </p:sp>
      <p:pic>
        <p:nvPicPr>
          <p:cNvPr id="12" name="Picture 11"/>
          <p:cNvPicPr>
            <a:picLocks noChangeAspect="1"/>
          </p:cNvPicPr>
          <p:nvPr/>
        </p:nvPicPr>
        <p:blipFill>
          <a:blip r:embed="rId3"/>
          <a:stretch>
            <a:fillRect/>
          </a:stretch>
        </p:blipFill>
        <p:spPr>
          <a:xfrm>
            <a:off x="2879793" y="753875"/>
            <a:ext cx="3020331" cy="460348"/>
          </a:xfrm>
          <a:prstGeom prst="rect">
            <a:avLst/>
          </a:prstGeom>
        </p:spPr>
      </p:pic>
      <p:sp>
        <p:nvSpPr>
          <p:cNvPr id="6" name="TextBox 5"/>
          <p:cNvSpPr txBox="1"/>
          <p:nvPr/>
        </p:nvSpPr>
        <p:spPr>
          <a:xfrm>
            <a:off x="2502212" y="1393240"/>
            <a:ext cx="3978205" cy="369332"/>
          </a:xfrm>
          <a:prstGeom prst="rect">
            <a:avLst/>
          </a:prstGeom>
          <a:noFill/>
        </p:spPr>
        <p:txBody>
          <a:bodyPr wrap="none" rtlCol="0">
            <a:spAutoFit/>
          </a:bodyPr>
          <a:lstStyle/>
          <a:p>
            <a:r>
              <a:rPr lang="en-US" dirty="0"/>
              <a:t>B</a:t>
            </a:r>
            <a:r>
              <a:rPr lang="en-US" dirty="0" smtClean="0"/>
              <a:t>alance the </a:t>
            </a:r>
            <a:r>
              <a:rPr lang="en-US" dirty="0"/>
              <a:t>exploitation </a:t>
            </a:r>
            <a:r>
              <a:rPr lang="en-US" dirty="0" smtClean="0"/>
              <a:t>and exploration</a:t>
            </a:r>
            <a:endParaRPr lang="en-US" dirty="0"/>
          </a:p>
        </p:txBody>
      </p:sp>
      <p:cxnSp>
        <p:nvCxnSpPr>
          <p:cNvPr id="9" name="Straight Arrow Connector 8"/>
          <p:cNvCxnSpPr/>
          <p:nvPr/>
        </p:nvCxnSpPr>
        <p:spPr>
          <a:xfrm flipH="1">
            <a:off x="4066674" y="1121890"/>
            <a:ext cx="24063" cy="323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a:off x="5498432" y="1121890"/>
            <a:ext cx="156767" cy="3231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20027" y="1993405"/>
            <a:ext cx="3743389" cy="2495593"/>
          </a:xfrm>
          <a:prstGeom prst="rect">
            <a:avLst/>
          </a:prstGeom>
        </p:spPr>
      </p:pic>
      <p:pic>
        <p:nvPicPr>
          <p:cNvPr id="17" name="Picture 1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9711" y="1993405"/>
            <a:ext cx="3770316" cy="2513544"/>
          </a:xfrm>
          <a:prstGeom prst="rect">
            <a:avLst/>
          </a:prstGeom>
        </p:spPr>
      </p:pic>
      <p:sp>
        <p:nvSpPr>
          <p:cNvPr id="2" name="TextBox 1"/>
          <p:cNvSpPr txBox="1"/>
          <p:nvPr/>
        </p:nvSpPr>
        <p:spPr>
          <a:xfrm>
            <a:off x="2111913" y="1941589"/>
            <a:ext cx="780598" cy="307777"/>
          </a:xfrm>
          <a:prstGeom prst="rect">
            <a:avLst/>
          </a:prstGeom>
          <a:noFill/>
        </p:spPr>
        <p:txBody>
          <a:bodyPr wrap="none" rtlCol="0">
            <a:spAutoFit/>
          </a:bodyPr>
          <a:lstStyle/>
          <a:p>
            <a:r>
              <a:rPr lang="en-US" altLang="zh-CN" sz="1400" i="1" dirty="0" smtClean="0"/>
              <a:t>Round</a:t>
            </a:r>
            <a:r>
              <a:rPr lang="zh-CN" altLang="en-US" sz="1400" i="1" dirty="0" smtClean="0"/>
              <a:t> </a:t>
            </a:r>
            <a:r>
              <a:rPr lang="en-US" altLang="zh-CN" sz="1400" i="1" dirty="0" smtClean="0"/>
              <a:t>5</a:t>
            </a:r>
            <a:endParaRPr lang="en-US" sz="1400" i="1" dirty="0"/>
          </a:p>
        </p:txBody>
      </p:sp>
      <p:sp>
        <p:nvSpPr>
          <p:cNvPr id="11" name="TextBox 10"/>
          <p:cNvSpPr txBox="1"/>
          <p:nvPr/>
        </p:nvSpPr>
        <p:spPr>
          <a:xfrm>
            <a:off x="6001422" y="1941589"/>
            <a:ext cx="780598" cy="307777"/>
          </a:xfrm>
          <a:prstGeom prst="rect">
            <a:avLst/>
          </a:prstGeom>
          <a:noFill/>
        </p:spPr>
        <p:txBody>
          <a:bodyPr wrap="none" rtlCol="0">
            <a:spAutoFit/>
          </a:bodyPr>
          <a:lstStyle/>
          <a:p>
            <a:r>
              <a:rPr lang="en-US" altLang="zh-CN" sz="1400" i="1" dirty="0" smtClean="0"/>
              <a:t>Round</a:t>
            </a:r>
            <a:r>
              <a:rPr lang="zh-CN" altLang="en-US" sz="1400" i="1" dirty="0" smtClean="0"/>
              <a:t> </a:t>
            </a:r>
            <a:r>
              <a:rPr lang="en-US" altLang="zh-CN" sz="1400" i="1" dirty="0" smtClean="0"/>
              <a:t>6</a:t>
            </a:r>
          </a:p>
        </p:txBody>
      </p:sp>
    </p:spTree>
    <p:extLst>
      <p:ext uri="{BB962C8B-B14F-4D97-AF65-F5344CB8AC3E}">
        <p14:creationId xmlns:p14="http://schemas.microsoft.com/office/powerpoint/2010/main" val="2671604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E0DD2309-5225-438A-8CC5-A7FBD08D3C38}"/>
              </a:ext>
            </a:extLst>
          </p:cNvPr>
          <p:cNvSpPr>
            <a:spLocks noGrp="1"/>
          </p:cNvSpPr>
          <p:nvPr>
            <p:ph type="title"/>
          </p:nvPr>
        </p:nvSpPr>
        <p:spPr>
          <a:xfrm>
            <a:off x="389742" y="205526"/>
            <a:ext cx="7074313" cy="639365"/>
          </a:xfrm>
        </p:spPr>
        <p:txBody>
          <a:bodyPr>
            <a:noAutofit/>
          </a:bodyPr>
          <a:lstStyle/>
          <a:p>
            <a:pPr marL="457200" lvl="1"/>
            <a:r>
              <a:rPr lang="en-AU" sz="2800" kern="1200" dirty="0">
                <a:solidFill>
                  <a:schemeClr val="bg1">
                    <a:lumMod val="75000"/>
                  </a:schemeClr>
                </a:solidFill>
                <a:latin typeface="+mj-lt"/>
                <a:ea typeface="+mj-ea"/>
                <a:cs typeface="+mj-cs"/>
              </a:rPr>
              <a:t>Gaussian</a:t>
            </a:r>
            <a:r>
              <a:rPr lang="en-AU" dirty="0" smtClean="0">
                <a:solidFill>
                  <a:schemeClr val="bg1">
                    <a:lumMod val="75000"/>
                  </a:schemeClr>
                </a:solidFill>
                <a:cs typeface="Calibri"/>
              </a:rPr>
              <a:t> </a:t>
            </a:r>
            <a:r>
              <a:rPr lang="en-AU" sz="2800" kern="1200" dirty="0">
                <a:solidFill>
                  <a:schemeClr val="bg1">
                    <a:lumMod val="75000"/>
                  </a:schemeClr>
                </a:solidFill>
                <a:latin typeface="+mj-lt"/>
                <a:ea typeface="+mj-ea"/>
                <a:cs typeface="+mj-cs"/>
              </a:rPr>
              <a:t>Process </a:t>
            </a:r>
            <a:r>
              <a:rPr lang="en-AU" sz="2800" b="1" kern="1200" dirty="0" smtClean="0">
                <a:solidFill>
                  <a:schemeClr val="accent3"/>
                </a:solidFill>
                <a:latin typeface="+mj-lt"/>
                <a:ea typeface="+mj-ea"/>
                <a:cs typeface="+mj-cs"/>
              </a:rPr>
              <a:t>Upper </a:t>
            </a:r>
            <a:r>
              <a:rPr lang="en-AU" sz="2800" b="1" kern="1200" dirty="0">
                <a:solidFill>
                  <a:schemeClr val="accent3"/>
                </a:solidFill>
                <a:latin typeface="+mj-lt"/>
                <a:ea typeface="+mj-ea"/>
                <a:cs typeface="+mj-cs"/>
              </a:rPr>
              <a:t>Confidence Bound</a:t>
            </a:r>
          </a:p>
        </p:txBody>
      </p:sp>
      <p:pic>
        <p:nvPicPr>
          <p:cNvPr id="10" name="Picture 9"/>
          <p:cNvPicPr>
            <a:picLocks noChangeAspect="1"/>
          </p:cNvPicPr>
          <p:nvPr/>
        </p:nvPicPr>
        <p:blipFill>
          <a:blip r:embed="rId3"/>
          <a:stretch>
            <a:fillRect/>
          </a:stretch>
        </p:blipFill>
        <p:spPr>
          <a:xfrm>
            <a:off x="761882" y="1706292"/>
            <a:ext cx="6393065" cy="2251691"/>
          </a:xfrm>
          <a:prstGeom prst="rect">
            <a:avLst/>
          </a:prstGeom>
        </p:spPr>
      </p:pic>
      <p:sp>
        <p:nvSpPr>
          <p:cNvPr id="11" name="TextBox 10"/>
          <p:cNvSpPr txBox="1"/>
          <p:nvPr/>
        </p:nvSpPr>
        <p:spPr>
          <a:xfrm>
            <a:off x="6920696" y="3957983"/>
            <a:ext cx="1513130" cy="307777"/>
          </a:xfrm>
          <a:prstGeom prst="rect">
            <a:avLst/>
          </a:prstGeom>
          <a:noFill/>
        </p:spPr>
        <p:txBody>
          <a:bodyPr wrap="square" rtlCol="0">
            <a:spAutoFit/>
          </a:bodyPr>
          <a:lstStyle/>
          <a:p>
            <a:r>
              <a:rPr lang="en-US" altLang="zh-CN" sz="1400" smtClean="0"/>
              <a:t>[2]</a:t>
            </a:r>
            <a:r>
              <a:rPr lang="en-US" sz="1400" smtClean="0"/>
              <a:t>[</a:t>
            </a:r>
            <a:r>
              <a:rPr lang="en-US" altLang="zh-CN" sz="1400" smtClean="0"/>
              <a:t>3</a:t>
            </a:r>
            <a:r>
              <a:rPr lang="en-US" sz="1400" smtClean="0"/>
              <a:t>]</a:t>
            </a:r>
            <a:endParaRPr lang="en-US" sz="1400" dirty="0"/>
          </a:p>
        </p:txBody>
      </p:sp>
      <p:pic>
        <p:nvPicPr>
          <p:cNvPr id="12" name="Picture 11"/>
          <p:cNvPicPr>
            <a:picLocks noChangeAspect="1"/>
          </p:cNvPicPr>
          <p:nvPr/>
        </p:nvPicPr>
        <p:blipFill>
          <a:blip r:embed="rId4"/>
          <a:stretch>
            <a:fillRect/>
          </a:stretch>
        </p:blipFill>
        <p:spPr>
          <a:xfrm>
            <a:off x="2536975" y="1039703"/>
            <a:ext cx="3020331" cy="460348"/>
          </a:xfrm>
          <a:prstGeom prst="rect">
            <a:avLst/>
          </a:prstGeom>
        </p:spPr>
      </p:pic>
      <p:sp>
        <p:nvSpPr>
          <p:cNvPr id="5" name="TextBox 4"/>
          <p:cNvSpPr txBox="1"/>
          <p:nvPr/>
        </p:nvSpPr>
        <p:spPr>
          <a:xfrm>
            <a:off x="8730641" y="4774168"/>
            <a:ext cx="301686" cy="369332"/>
          </a:xfrm>
          <a:prstGeom prst="rect">
            <a:avLst/>
          </a:prstGeom>
          <a:noFill/>
        </p:spPr>
        <p:txBody>
          <a:bodyPr wrap="none" rtlCol="0">
            <a:spAutoFit/>
          </a:bodyPr>
          <a:lstStyle/>
          <a:p>
            <a:r>
              <a:rPr lang="en-US" altLang="zh-CN" dirty="0" smtClean="0"/>
              <a:t>9</a:t>
            </a:r>
            <a:endParaRPr lang="en-US" dirty="0"/>
          </a:p>
        </p:txBody>
      </p:sp>
    </p:spTree>
    <p:extLst>
      <p:ext uri="{BB962C8B-B14F-4D97-AF65-F5344CB8AC3E}">
        <p14:creationId xmlns:p14="http://schemas.microsoft.com/office/powerpoint/2010/main" val="11469633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2" name="文本框 1">
            <a:extLst>
              <a:ext uri="{FF2B5EF4-FFF2-40B4-BE49-F238E27FC236}">
                <a16:creationId xmlns="" xmlns:a16="http://schemas.microsoft.com/office/drawing/2014/main" id="{466775DE-DAB9-4A35-8192-267DA700C5C8}"/>
              </a:ext>
            </a:extLst>
          </p:cNvPr>
          <p:cNvSpPr txBox="1"/>
          <p:nvPr/>
        </p:nvSpPr>
        <p:spPr>
          <a:xfrm>
            <a:off x="438150" y="158115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zh-CN" altLang="en-US"/>
              <a:t>单击此处The添加文本</a:t>
            </a: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352726" y="1019049"/>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solidFill>
                  <a:schemeClr val="accent1">
                    <a:lumMod val="50000"/>
                  </a:schemeClr>
                </a:solidFill>
              </a:rPr>
              <a:t>What</a:t>
            </a:r>
            <a:r>
              <a:rPr lang="zh-CN" altLang="en-US" sz="2500" dirty="0" smtClean="0">
                <a:solidFill>
                  <a:schemeClr val="accent1">
                    <a:lumMod val="50000"/>
                  </a:schemeClr>
                </a:solidFill>
              </a:rPr>
              <a:t>‘</a:t>
            </a:r>
            <a:r>
              <a:rPr lang="en-US" altLang="zh-CN" sz="2500" dirty="0" smtClean="0">
                <a:solidFill>
                  <a:schemeClr val="accent1">
                    <a:lumMod val="50000"/>
                  </a:schemeClr>
                </a:solidFill>
              </a:rPr>
              <a:t>s</a:t>
            </a:r>
            <a:r>
              <a:rPr lang="en-AU" sz="2500" dirty="0" smtClean="0">
                <a:solidFill>
                  <a:schemeClr val="accent1">
                    <a:lumMod val="50000"/>
                  </a:schemeClr>
                </a:solidFill>
              </a:rPr>
              <a:t> </a:t>
            </a:r>
            <a:r>
              <a:rPr lang="en-AU" sz="2500" dirty="0">
                <a:solidFill>
                  <a:schemeClr val="accent1">
                    <a:lumMod val="50000"/>
                  </a:schemeClr>
                </a:solidFill>
              </a:rPr>
              <a:t>the </a:t>
            </a:r>
            <a:r>
              <a:rPr lang="en-AU" sz="2500" dirty="0" smtClean="0">
                <a:solidFill>
                  <a:schemeClr val="accent1">
                    <a:lumMod val="50000"/>
                  </a:schemeClr>
                </a:solidFill>
              </a:rPr>
              <a:t>objective?</a:t>
            </a:r>
            <a:r>
              <a:rPr lang="en-AU" sz="2500" dirty="0">
                <a:solidFill>
                  <a:schemeClr val="accent1">
                    <a:lumMod val="50000"/>
                  </a:schemeClr>
                </a:solidFill>
              </a:rPr>
              <a:t> </a:t>
            </a:r>
            <a:endParaRPr lang="en-AU" sz="2500" dirty="0" smtClean="0">
              <a:solidFill>
                <a:schemeClr val="accent1">
                  <a:lumMod val="50000"/>
                </a:schemeClr>
              </a:solidFill>
            </a:endParaRPr>
          </a:p>
          <a:p>
            <a:pPr marL="571500" indent="-571500">
              <a:buFont typeface="Arial" charset="0"/>
              <a:buChar char="•"/>
            </a:pPr>
            <a:endParaRPr lang="zh-CN" altLang="en-US"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Background </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Our </a:t>
            </a:r>
            <a:r>
              <a:rPr lang="en-AU" sz="2500" dirty="0" smtClean="0">
                <a:solidFill>
                  <a:schemeClr val="accent1">
                    <a:lumMod val="50000"/>
                  </a:schemeClr>
                </a:solidFill>
                <a:cs typeface="Calibri"/>
              </a:rPr>
              <a:t>approach</a:t>
            </a:r>
          </a:p>
          <a:p>
            <a:pPr marL="1028700" lvl="1" indent="-571500">
              <a:buFont typeface="Arial" charset="0"/>
              <a:buChar char="•"/>
            </a:pPr>
            <a:r>
              <a:rPr lang="en-AU" sz="2500" dirty="0" smtClean="0">
                <a:solidFill>
                  <a:schemeClr val="accent1">
                    <a:lumMod val="50000"/>
                  </a:schemeClr>
                </a:solidFill>
                <a:cs typeface="Calibri"/>
              </a:rPr>
              <a:t>Synthetic Biology</a:t>
            </a:r>
          </a:p>
          <a:p>
            <a:pPr marL="1028700" lvl="1" indent="-571500">
              <a:buFont typeface="Arial" charset="0"/>
              <a:buChar char="•"/>
            </a:pPr>
            <a:r>
              <a:rPr lang="en-AU" sz="2500" dirty="0" smtClean="0">
                <a:solidFill>
                  <a:schemeClr val="accent1">
                    <a:lumMod val="50000"/>
                  </a:schemeClr>
                </a:solidFill>
                <a:cs typeface="Calibri"/>
              </a:rPr>
              <a:t>Gaussian </a:t>
            </a:r>
            <a:r>
              <a:rPr lang="en-AU" sz="2500" dirty="0">
                <a:solidFill>
                  <a:schemeClr val="accent1">
                    <a:lumMod val="50000"/>
                  </a:schemeClr>
                </a:solidFill>
                <a:cs typeface="Calibri"/>
              </a:rPr>
              <a:t>Process Upper Confidence </a:t>
            </a:r>
            <a:r>
              <a:rPr lang="en-AU" sz="2500" dirty="0" smtClean="0">
                <a:solidFill>
                  <a:schemeClr val="accent1">
                    <a:lumMod val="50000"/>
                  </a:schemeClr>
                </a:solidFill>
                <a:cs typeface="Calibri"/>
              </a:rPr>
              <a:t>Bound</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smtClean="0">
                <a:cs typeface="Calibri"/>
              </a:rPr>
              <a:t>Results</a:t>
            </a:r>
          </a:p>
          <a:p>
            <a:pPr marL="571500" indent="-571500">
              <a:buFont typeface="Arial" charset="0"/>
              <a:buChar char="•"/>
            </a:pPr>
            <a:endParaRPr lang="en-AU" sz="2500" dirty="0">
              <a:cs typeface="Calibri"/>
            </a:endParaRPr>
          </a:p>
          <a:p>
            <a:pPr marL="571500" indent="-571500">
              <a:buFont typeface="Arial" charset="0"/>
              <a:buChar char="•"/>
            </a:pPr>
            <a:r>
              <a:rPr lang="en-AU" sz="2500" dirty="0">
                <a:solidFill>
                  <a:schemeClr val="accent1">
                    <a:lumMod val="50000"/>
                  </a:schemeClr>
                </a:solidFill>
                <a:cs typeface="Calibri"/>
              </a:rPr>
              <a:t>Future </a:t>
            </a:r>
            <a:r>
              <a:rPr lang="en-AU" sz="2500" dirty="0" smtClean="0">
                <a:solidFill>
                  <a:schemeClr val="accent1">
                    <a:lumMod val="50000"/>
                  </a:schemeClr>
                </a:solidFill>
                <a:cs typeface="Calibri"/>
              </a:rPr>
              <a:t>work</a:t>
            </a:r>
            <a:r>
              <a:rPr lang="en-AU" dirty="0">
                <a:solidFill>
                  <a:schemeClr val="accent1">
                    <a:lumMod val="50000"/>
                  </a:schemeClr>
                </a:solidFill>
                <a:cs typeface="Calibri"/>
              </a:rPr>
              <a:t/>
            </a:r>
            <a:br>
              <a:rPr lang="en-AU" dirty="0">
                <a:solidFill>
                  <a:schemeClr val="accent1">
                    <a:lumMod val="50000"/>
                  </a:schemeClr>
                </a:solidFill>
                <a:cs typeface="Calibri"/>
              </a:rPr>
            </a:br>
            <a:endParaRPr lang="en-AU" dirty="0">
              <a:solidFill>
                <a:schemeClr val="accent1">
                  <a:lumMod val="50000"/>
                </a:schemeClr>
              </a:solidFill>
              <a:cs typeface="Calibri"/>
            </a:endParaRPr>
          </a:p>
        </p:txBody>
      </p:sp>
    </p:spTree>
    <p:extLst>
      <p:ext uri="{BB962C8B-B14F-4D97-AF65-F5344CB8AC3E}">
        <p14:creationId xmlns:p14="http://schemas.microsoft.com/office/powerpoint/2010/main" val="173679020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 xmlns:a16="http://schemas.microsoft.com/office/drawing/2014/main" id="{E0DD2309-5225-438A-8CC5-A7FBD08D3C38}"/>
              </a:ext>
            </a:extLst>
          </p:cNvPr>
          <p:cNvSpPr>
            <a:spLocks noGrp="1"/>
          </p:cNvSpPr>
          <p:nvPr>
            <p:ph type="title"/>
          </p:nvPr>
        </p:nvSpPr>
        <p:spPr>
          <a:xfrm>
            <a:off x="448574" y="196729"/>
            <a:ext cx="7477549" cy="803935"/>
          </a:xfrm>
        </p:spPr>
        <p:txBody>
          <a:bodyPr>
            <a:noAutofit/>
          </a:bodyPr>
          <a:lstStyle/>
          <a:p>
            <a:pPr marL="457200" lvl="1"/>
            <a:r>
              <a:rPr lang="en-US" altLang="zh-CN" sz="2800" b="1" kern="1200" dirty="0" smtClean="0">
                <a:solidFill>
                  <a:schemeClr val="accent3"/>
                </a:solidFill>
                <a:latin typeface="+mj-lt"/>
                <a:ea typeface="+mj-ea"/>
                <a:cs typeface="+mj-cs"/>
              </a:rPr>
              <a:t>E</a:t>
            </a:r>
            <a:r>
              <a:rPr lang="en-US" altLang="zh-CN" sz="3200" b="1" kern="1200" dirty="0" smtClean="0">
                <a:solidFill>
                  <a:schemeClr val="accent3"/>
                </a:solidFill>
                <a:latin typeface="+mj-lt"/>
                <a:ea typeface="+mj-ea"/>
                <a:cs typeface="+mj-cs"/>
              </a:rPr>
              <a:t>xperiment</a:t>
            </a:r>
            <a:r>
              <a:rPr lang="zh-CN" altLang="en-US" sz="3200" b="1" kern="1200" dirty="0" smtClean="0">
                <a:solidFill>
                  <a:schemeClr val="accent3"/>
                </a:solidFill>
                <a:latin typeface="+mj-lt"/>
                <a:ea typeface="+mj-ea"/>
                <a:cs typeface="+mj-cs"/>
              </a:rPr>
              <a:t> </a:t>
            </a:r>
            <a:r>
              <a:rPr lang="en-US" altLang="zh-CN" sz="3200" b="1" kern="1200" dirty="0" smtClean="0">
                <a:solidFill>
                  <a:schemeClr val="accent3"/>
                </a:solidFill>
                <a:latin typeface="+mj-lt"/>
                <a:ea typeface="+mj-ea"/>
                <a:cs typeface="+mj-cs"/>
              </a:rPr>
              <a:t>Setting</a:t>
            </a:r>
            <a:endParaRPr lang="en-AU" sz="3200" kern="1200" dirty="0">
              <a:solidFill>
                <a:schemeClr val="bg1">
                  <a:lumMod val="75000"/>
                </a:schemeClr>
              </a:solidFill>
              <a:latin typeface="+mj-lt"/>
              <a:ea typeface="+mj-ea"/>
              <a:cs typeface="+mj-cs"/>
            </a:endParaRPr>
          </a:p>
        </p:txBody>
      </p:sp>
      <p:sp>
        <p:nvSpPr>
          <p:cNvPr id="2" name="TextBox 1"/>
          <p:cNvSpPr txBox="1"/>
          <p:nvPr/>
        </p:nvSpPr>
        <p:spPr>
          <a:xfrm>
            <a:off x="322853" y="1001324"/>
            <a:ext cx="7826640" cy="3847207"/>
          </a:xfrm>
          <a:prstGeom prst="rect">
            <a:avLst/>
          </a:prstGeom>
          <a:noFill/>
        </p:spPr>
        <p:txBody>
          <a:bodyPr wrap="square" rtlCol="0">
            <a:spAutoFit/>
          </a:bodyPr>
          <a:lstStyle/>
          <a:p>
            <a:r>
              <a:rPr lang="en-US" altLang="zh-CN" sz="2400" dirty="0" smtClean="0"/>
              <a:t>We</a:t>
            </a:r>
            <a:r>
              <a:rPr lang="zh-CN" altLang="en-US" sz="2400" dirty="0" smtClean="0"/>
              <a:t> </a:t>
            </a:r>
            <a:r>
              <a:rPr lang="en-US" altLang="zh-CN" sz="2400" dirty="0" smtClean="0"/>
              <a:t>design</a:t>
            </a:r>
            <a:r>
              <a:rPr lang="zh-CN" altLang="en-US" sz="2400" dirty="0" smtClean="0"/>
              <a:t> </a:t>
            </a:r>
            <a:r>
              <a:rPr lang="en-US" altLang="zh-CN" sz="2400" dirty="0" smtClean="0"/>
              <a:t>the first round 180</a:t>
            </a:r>
            <a:r>
              <a:rPr lang="zh-CN" altLang="en-US" sz="2400" dirty="0" smtClean="0"/>
              <a:t> </a:t>
            </a:r>
            <a:r>
              <a:rPr lang="en-US" altLang="zh-CN" sz="2400" dirty="0" smtClean="0"/>
              <a:t>sequences</a:t>
            </a:r>
            <a:r>
              <a:rPr lang="zh-CN" altLang="en-US" sz="2400" dirty="0" smtClean="0"/>
              <a:t> </a:t>
            </a:r>
            <a:r>
              <a:rPr lang="en-US" altLang="zh-CN" sz="2400" dirty="0" smtClean="0"/>
              <a:t>for</a:t>
            </a:r>
            <a:r>
              <a:rPr lang="zh-CN" altLang="en-US" sz="2400" dirty="0" smtClean="0"/>
              <a:t> </a:t>
            </a:r>
            <a:r>
              <a:rPr lang="en-US" altLang="zh-CN" sz="2400" dirty="0" smtClean="0"/>
              <a:t>three</a:t>
            </a:r>
            <a:r>
              <a:rPr lang="zh-CN" altLang="en-US" sz="2400" dirty="0" smtClean="0"/>
              <a:t> </a:t>
            </a:r>
            <a:r>
              <a:rPr lang="en-US" altLang="zh-CN" sz="2400" dirty="0" smtClean="0"/>
              <a:t>groups:</a:t>
            </a:r>
          </a:p>
          <a:p>
            <a:endParaRPr lang="en-US" sz="2000" dirty="0"/>
          </a:p>
          <a:p>
            <a:pPr marL="342900" indent="-342900">
              <a:buFont typeface="+mj-lt"/>
              <a:buAutoNum type="arabicPeriod"/>
            </a:pPr>
            <a:r>
              <a:rPr lang="en-US" altLang="zh-CN" sz="2000" dirty="0" smtClean="0"/>
              <a:t>SBP</a:t>
            </a:r>
            <a:r>
              <a:rPr lang="zh-CN" altLang="en-US" sz="2000" dirty="0" smtClean="0"/>
              <a:t> </a:t>
            </a:r>
            <a:r>
              <a:rPr lang="en-US" altLang="zh-CN" sz="2000" dirty="0" smtClean="0"/>
              <a:t>Change</a:t>
            </a:r>
            <a:r>
              <a:rPr lang="zh-CN" altLang="en-US" sz="2000" dirty="0" smtClean="0"/>
              <a:t> </a:t>
            </a:r>
            <a:r>
              <a:rPr lang="en-US" altLang="zh-CN" sz="2000" dirty="0" smtClean="0"/>
              <a:t>(60):</a:t>
            </a:r>
            <a:r>
              <a:rPr lang="zh-CN" altLang="en-US" sz="2000" dirty="0" smtClean="0"/>
              <a:t> </a:t>
            </a:r>
            <a:r>
              <a:rPr lang="en-US" altLang="zh-CN" sz="2000" dirty="0" smtClean="0"/>
              <a:t>single</a:t>
            </a:r>
            <a:r>
              <a:rPr lang="zh-CN" altLang="en-US" sz="2000" dirty="0" smtClean="0"/>
              <a:t> </a:t>
            </a:r>
            <a:r>
              <a:rPr lang="en-US" altLang="zh-CN" sz="2000" dirty="0" smtClean="0"/>
              <a:t>base</a:t>
            </a:r>
            <a:r>
              <a:rPr lang="zh-CN" altLang="en-US" sz="2000" dirty="0" smtClean="0"/>
              <a:t> </a:t>
            </a:r>
            <a:r>
              <a:rPr lang="en-US" altLang="zh-CN" sz="2000" dirty="0" smtClean="0"/>
              <a:t>pair</a:t>
            </a:r>
            <a:r>
              <a:rPr lang="zh-CN" altLang="en-US" sz="2000" dirty="0" smtClean="0"/>
              <a:t> </a:t>
            </a:r>
            <a:r>
              <a:rPr lang="en-US" altLang="zh-CN" sz="2000" dirty="0" smtClean="0"/>
              <a:t>change</a:t>
            </a:r>
            <a:r>
              <a:rPr lang="zh-CN" altLang="en-US" sz="2000" dirty="0" smtClean="0"/>
              <a:t> </a:t>
            </a:r>
            <a:r>
              <a:rPr lang="en-US" altLang="zh-CN" sz="2000" dirty="0" smtClean="0"/>
              <a:t>(evolution)</a:t>
            </a:r>
          </a:p>
          <a:p>
            <a:pPr marL="342900" indent="-342900">
              <a:buFont typeface="+mj-lt"/>
              <a:buAutoNum type="arabicPeriod"/>
            </a:pPr>
            <a:endParaRPr lang="en-US" altLang="zh-CN" sz="2000" dirty="0" smtClean="0"/>
          </a:p>
          <a:p>
            <a:pPr marL="342900" indent="-342900">
              <a:buFont typeface="+mj-lt"/>
              <a:buAutoNum type="arabicPeriod"/>
            </a:pPr>
            <a:endParaRPr lang="en-US" altLang="zh-CN" sz="2000" dirty="0"/>
          </a:p>
          <a:p>
            <a:pPr marL="342900" indent="-342900">
              <a:buFont typeface="+mj-lt"/>
              <a:buAutoNum type="arabicPeriod"/>
            </a:pPr>
            <a:endParaRPr lang="en-US" altLang="zh-CN" sz="2000" dirty="0" smtClean="0"/>
          </a:p>
          <a:p>
            <a:pPr marL="342900" indent="-342900">
              <a:buFont typeface="+mj-lt"/>
              <a:buAutoNum type="arabicPeriod"/>
            </a:pPr>
            <a:endParaRPr lang="en-US" altLang="zh-CN" sz="2000" dirty="0" smtClean="0"/>
          </a:p>
          <a:p>
            <a:pPr marL="342900" indent="-342900">
              <a:buFont typeface="+mj-lt"/>
              <a:buAutoNum type="arabicPeriod"/>
            </a:pPr>
            <a:r>
              <a:rPr lang="en-US" altLang="zh-CN" sz="2000" dirty="0" smtClean="0"/>
              <a:t>Random</a:t>
            </a:r>
            <a:r>
              <a:rPr lang="zh-CN" altLang="en-US" sz="2000" dirty="0" smtClean="0"/>
              <a:t> </a:t>
            </a:r>
            <a:r>
              <a:rPr lang="en-US" altLang="zh-CN" sz="2000" dirty="0" smtClean="0"/>
              <a:t>(60):</a:t>
            </a:r>
            <a:r>
              <a:rPr lang="zh-CN" altLang="en-US" sz="2000" dirty="0" smtClean="0"/>
              <a:t> </a:t>
            </a:r>
            <a:r>
              <a:rPr lang="en-US" altLang="zh-CN" sz="2000" dirty="0" smtClean="0"/>
              <a:t>uniformly</a:t>
            </a:r>
            <a:r>
              <a:rPr lang="zh-CN" altLang="en-US" sz="2000" dirty="0" smtClean="0"/>
              <a:t> </a:t>
            </a:r>
            <a:r>
              <a:rPr lang="en-US" altLang="zh-CN" sz="2000" dirty="0" smtClean="0"/>
              <a:t>random (30);</a:t>
            </a:r>
            <a:r>
              <a:rPr lang="zh-CN" altLang="en-US" sz="2000" dirty="0" smtClean="0"/>
              <a:t> </a:t>
            </a:r>
            <a:endParaRPr lang="en-US" altLang="zh-CN" sz="2000" dirty="0" smtClean="0"/>
          </a:p>
          <a:p>
            <a:r>
              <a:rPr lang="en-US" altLang="zh-CN" sz="2000" dirty="0"/>
              <a:t>	</a:t>
            </a:r>
            <a:r>
              <a:rPr lang="en-US" altLang="zh-CN" sz="2000" dirty="0" smtClean="0"/>
              <a:t>probability-based</a:t>
            </a:r>
            <a:r>
              <a:rPr lang="zh-CN" altLang="en-US" sz="2000" dirty="0" smtClean="0"/>
              <a:t> </a:t>
            </a:r>
            <a:r>
              <a:rPr lang="en-US" altLang="zh-CN" sz="2000" dirty="0" smtClean="0"/>
              <a:t>random (30)</a:t>
            </a:r>
          </a:p>
          <a:p>
            <a:endParaRPr lang="en-US" altLang="zh-CN" sz="2000" dirty="0" smtClean="0"/>
          </a:p>
          <a:p>
            <a:endParaRPr lang="en-US" altLang="zh-CN" sz="2000" dirty="0"/>
          </a:p>
          <a:p>
            <a:r>
              <a:rPr lang="en-US" altLang="zh-CN" sz="2000" dirty="0" smtClean="0"/>
              <a:t>3.   Machine</a:t>
            </a:r>
            <a:r>
              <a:rPr lang="zh-CN" altLang="en-US" sz="2000" dirty="0" smtClean="0"/>
              <a:t> </a:t>
            </a:r>
            <a:r>
              <a:rPr lang="en-US" altLang="zh-CN" sz="2000" dirty="0" smtClean="0"/>
              <a:t>learning</a:t>
            </a:r>
            <a:r>
              <a:rPr lang="zh-CN" altLang="en-US" sz="2000" dirty="0" smtClean="0"/>
              <a:t> </a:t>
            </a:r>
            <a:r>
              <a:rPr lang="en-US" altLang="zh-CN" sz="2000" dirty="0" smtClean="0"/>
              <a:t>(60):</a:t>
            </a:r>
            <a:r>
              <a:rPr lang="zh-CN" altLang="en-US" sz="2000" dirty="0" smtClean="0"/>
              <a:t> </a:t>
            </a:r>
            <a:r>
              <a:rPr lang="en-US" altLang="zh-CN" sz="2000" dirty="0" smtClean="0"/>
              <a:t>GPUCB with sum of spectrum kernel</a:t>
            </a:r>
            <a:endParaRPr lang="en-US" sz="2000" dirty="0"/>
          </a:p>
        </p:txBody>
      </p:sp>
      <p:sp>
        <p:nvSpPr>
          <p:cNvPr id="7" name="TextBox 6"/>
          <p:cNvSpPr txBox="1"/>
          <p:nvPr/>
        </p:nvSpPr>
        <p:spPr>
          <a:xfrm>
            <a:off x="8710362" y="4786316"/>
            <a:ext cx="418704" cy="369332"/>
          </a:xfrm>
          <a:prstGeom prst="rect">
            <a:avLst/>
          </a:prstGeom>
          <a:noFill/>
        </p:spPr>
        <p:txBody>
          <a:bodyPr wrap="none" rtlCol="0">
            <a:spAutoFit/>
          </a:bodyPr>
          <a:lstStyle/>
          <a:p>
            <a:r>
              <a:rPr lang="en-US" altLang="zh-CN" smtClean="0"/>
              <a:t>10</a:t>
            </a:r>
            <a:endParaRPr lang="en-US"/>
          </a:p>
        </p:txBody>
      </p:sp>
      <p:sp>
        <p:nvSpPr>
          <p:cNvPr id="8" name="TextBox 7"/>
          <p:cNvSpPr txBox="1"/>
          <p:nvPr/>
        </p:nvSpPr>
        <p:spPr>
          <a:xfrm>
            <a:off x="2453217" y="2093930"/>
            <a:ext cx="4125749" cy="369332"/>
          </a:xfrm>
          <a:prstGeom prst="rect">
            <a:avLst/>
          </a:prstGeom>
          <a:noFill/>
        </p:spPr>
        <p:txBody>
          <a:bodyPr wrap="square" rtlCol="0">
            <a:spAutoFit/>
          </a:bodyPr>
          <a:lstStyle/>
          <a:p>
            <a:r>
              <a:rPr lang="en-US" dirty="0" smtClean="0"/>
              <a:t>Based on TTTAAGAAGGAGATATACAT</a:t>
            </a:r>
          </a:p>
        </p:txBody>
      </p:sp>
      <p:sp>
        <p:nvSpPr>
          <p:cNvPr id="4" name="Rectangle 3"/>
          <p:cNvSpPr/>
          <p:nvPr/>
        </p:nvSpPr>
        <p:spPr>
          <a:xfrm>
            <a:off x="3416968" y="2111294"/>
            <a:ext cx="156411" cy="300789"/>
          </a:xfrm>
          <a:prstGeom prst="rect">
            <a:avLst/>
          </a:prstGeom>
          <a:solidFill>
            <a:srgbClr val="FFFF00">
              <a:alpha val="2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3344779" y="2557635"/>
            <a:ext cx="1130968" cy="369332"/>
          </a:xfrm>
          <a:prstGeom prst="rect">
            <a:avLst/>
          </a:prstGeom>
          <a:noFill/>
        </p:spPr>
        <p:txBody>
          <a:bodyPr wrap="square" rtlCol="0">
            <a:spAutoFit/>
          </a:bodyPr>
          <a:lstStyle/>
          <a:p>
            <a:r>
              <a:rPr lang="en-US" dirty="0" smtClean="0"/>
              <a:t>A, C, G</a:t>
            </a:r>
            <a:endParaRPr lang="en-US" dirty="0"/>
          </a:p>
        </p:txBody>
      </p:sp>
      <p:cxnSp>
        <p:nvCxnSpPr>
          <p:cNvPr id="14" name="Straight Arrow Connector 13"/>
          <p:cNvCxnSpPr>
            <a:stCxn id="4" idx="2"/>
          </p:cNvCxnSpPr>
          <p:nvPr/>
        </p:nvCxnSpPr>
        <p:spPr>
          <a:xfrm flipH="1">
            <a:off x="3495173" y="2412083"/>
            <a:ext cx="1" cy="2050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3537285" y="2111294"/>
            <a:ext cx="150394" cy="300789"/>
          </a:xfrm>
          <a:prstGeom prst="rect">
            <a:avLst/>
          </a:prstGeom>
          <a:solidFill>
            <a:srgbClr val="FFFF00">
              <a:alpha val="24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p:nvCxnSpPr>
        <p:spPr>
          <a:xfrm flipH="1">
            <a:off x="3612482" y="2423696"/>
            <a:ext cx="1" cy="2050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6" name="Picture 5"/>
          <p:cNvPicPr>
            <a:picLocks noChangeAspect="1"/>
          </p:cNvPicPr>
          <p:nvPr/>
        </p:nvPicPr>
        <p:blipFill>
          <a:blip r:embed="rId3"/>
          <a:stretch>
            <a:fillRect/>
          </a:stretch>
        </p:blipFill>
        <p:spPr>
          <a:xfrm>
            <a:off x="4933957" y="2837463"/>
            <a:ext cx="4134520" cy="1469841"/>
          </a:xfrm>
          <a:prstGeom prst="rect">
            <a:avLst/>
          </a:prstGeom>
        </p:spPr>
      </p:pic>
      <p:cxnSp>
        <p:nvCxnSpPr>
          <p:cNvPr id="10" name="Curved Connector 9"/>
          <p:cNvCxnSpPr/>
          <p:nvPr/>
        </p:nvCxnSpPr>
        <p:spPr>
          <a:xfrm>
            <a:off x="4516091" y="3779010"/>
            <a:ext cx="417866" cy="287664"/>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20166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4"/>
                                        </p:tgtEl>
                                        <p:attrNameLst>
                                          <p:attrName>style.visibility</p:attrName>
                                        </p:attrNameLst>
                                      </p:cBhvr>
                                      <p:to>
                                        <p:strVal val="hidden"/>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5" grpId="1"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890348" y="129052"/>
            <a:ext cx="6336704" cy="639365"/>
          </a:xfrm>
        </p:spPr>
        <p:txBody>
          <a:bodyPr>
            <a:normAutofit/>
          </a:bodyPr>
          <a:lstStyle/>
          <a:p>
            <a:r>
              <a:rPr lang="en-US" dirty="0" smtClean="0"/>
              <a:t>Sequence similarity</a:t>
            </a:r>
            <a:endParaRPr lang="en-US" dirty="0"/>
          </a:p>
        </p:txBody>
      </p:sp>
      <p:pic>
        <p:nvPicPr>
          <p:cNvPr id="5" name="Picture 4"/>
          <p:cNvPicPr>
            <a:picLocks noChangeAspect="1"/>
          </p:cNvPicPr>
          <p:nvPr/>
        </p:nvPicPr>
        <p:blipFill>
          <a:blip r:embed="rId3"/>
          <a:stretch>
            <a:fillRect/>
          </a:stretch>
        </p:blipFill>
        <p:spPr>
          <a:xfrm>
            <a:off x="6172359" y="1326715"/>
            <a:ext cx="2843012" cy="2456146"/>
          </a:xfrm>
          <a:prstGeom prst="rect">
            <a:avLst/>
          </a:prstGeom>
        </p:spPr>
      </p:pic>
      <p:pic>
        <p:nvPicPr>
          <p:cNvPr id="6" name="Picture 5"/>
          <p:cNvPicPr>
            <a:picLocks noChangeAspect="1"/>
          </p:cNvPicPr>
          <p:nvPr/>
        </p:nvPicPr>
        <p:blipFill>
          <a:blip r:embed="rId4"/>
          <a:stretch>
            <a:fillRect/>
          </a:stretch>
        </p:blipFill>
        <p:spPr>
          <a:xfrm>
            <a:off x="200416" y="1326715"/>
            <a:ext cx="2694858" cy="2293307"/>
          </a:xfrm>
          <a:prstGeom prst="rect">
            <a:avLst/>
          </a:prstGeom>
        </p:spPr>
      </p:pic>
      <p:pic>
        <p:nvPicPr>
          <p:cNvPr id="7" name="Picture 6"/>
          <p:cNvPicPr>
            <a:picLocks noChangeAspect="1"/>
          </p:cNvPicPr>
          <p:nvPr/>
        </p:nvPicPr>
        <p:blipFill>
          <a:blip r:embed="rId5"/>
          <a:stretch>
            <a:fillRect/>
          </a:stretch>
        </p:blipFill>
        <p:spPr>
          <a:xfrm>
            <a:off x="3313870" y="1326715"/>
            <a:ext cx="2686097" cy="2382684"/>
          </a:xfrm>
          <a:prstGeom prst="rect">
            <a:avLst/>
          </a:prstGeom>
        </p:spPr>
      </p:pic>
      <p:sp>
        <p:nvSpPr>
          <p:cNvPr id="8" name="TextBox 7"/>
          <p:cNvSpPr txBox="1"/>
          <p:nvPr/>
        </p:nvSpPr>
        <p:spPr>
          <a:xfrm>
            <a:off x="649105" y="3782861"/>
            <a:ext cx="1797480" cy="369332"/>
          </a:xfrm>
          <a:prstGeom prst="rect">
            <a:avLst/>
          </a:prstGeom>
          <a:noFill/>
        </p:spPr>
        <p:txBody>
          <a:bodyPr wrap="none" rtlCol="0">
            <a:spAutoFit/>
          </a:bodyPr>
          <a:lstStyle/>
          <a:p>
            <a:r>
              <a:rPr lang="en-US" smtClean="0"/>
              <a:t>Uniform Random</a:t>
            </a:r>
            <a:endParaRPr lang="en-US"/>
          </a:p>
        </p:txBody>
      </p:sp>
      <p:sp>
        <p:nvSpPr>
          <p:cNvPr id="9" name="TextBox 8"/>
          <p:cNvSpPr txBox="1"/>
          <p:nvPr/>
        </p:nvSpPr>
        <p:spPr>
          <a:xfrm>
            <a:off x="3313870" y="3782861"/>
            <a:ext cx="2609625" cy="369332"/>
          </a:xfrm>
          <a:prstGeom prst="rect">
            <a:avLst/>
          </a:prstGeom>
          <a:noFill/>
        </p:spPr>
        <p:txBody>
          <a:bodyPr wrap="none" rtlCol="0">
            <a:spAutoFit/>
          </a:bodyPr>
          <a:lstStyle/>
          <a:p>
            <a:r>
              <a:rPr lang="en-US" smtClean="0"/>
              <a:t>Probability-based random</a:t>
            </a:r>
            <a:endParaRPr lang="en-US"/>
          </a:p>
        </p:txBody>
      </p:sp>
      <p:sp>
        <p:nvSpPr>
          <p:cNvPr id="10" name="TextBox 9"/>
          <p:cNvSpPr txBox="1"/>
          <p:nvPr/>
        </p:nvSpPr>
        <p:spPr>
          <a:xfrm>
            <a:off x="6374184" y="3792163"/>
            <a:ext cx="2556597" cy="369332"/>
          </a:xfrm>
          <a:prstGeom prst="rect">
            <a:avLst/>
          </a:prstGeom>
          <a:noFill/>
        </p:spPr>
        <p:txBody>
          <a:bodyPr wrap="none" rtlCol="0">
            <a:spAutoFit/>
          </a:bodyPr>
          <a:lstStyle/>
          <a:p>
            <a:r>
              <a:rPr lang="en-US" smtClean="0"/>
              <a:t>Bandit recommendations</a:t>
            </a:r>
            <a:endParaRPr lang="en-US"/>
          </a:p>
        </p:txBody>
      </p:sp>
      <p:sp>
        <p:nvSpPr>
          <p:cNvPr id="11" name="TextBox 10"/>
          <p:cNvSpPr txBox="1"/>
          <p:nvPr/>
        </p:nvSpPr>
        <p:spPr>
          <a:xfrm>
            <a:off x="8721429" y="4774168"/>
            <a:ext cx="418704" cy="369332"/>
          </a:xfrm>
          <a:prstGeom prst="rect">
            <a:avLst/>
          </a:prstGeom>
          <a:noFill/>
        </p:spPr>
        <p:txBody>
          <a:bodyPr wrap="none" rtlCol="0">
            <a:spAutoFit/>
          </a:bodyPr>
          <a:lstStyle/>
          <a:p>
            <a:r>
              <a:rPr lang="en-US" smtClean="0"/>
              <a:t>11</a:t>
            </a:r>
            <a:endParaRPr lang="en-US"/>
          </a:p>
        </p:txBody>
      </p:sp>
    </p:spTree>
    <p:extLst>
      <p:ext uri="{BB962C8B-B14F-4D97-AF65-F5344CB8AC3E}">
        <p14:creationId xmlns:p14="http://schemas.microsoft.com/office/powerpoint/2010/main" val="138907776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488254" y="1019049"/>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t>What</a:t>
            </a:r>
            <a:r>
              <a:rPr lang="zh-CN" altLang="en-US" sz="2500" dirty="0" smtClean="0"/>
              <a:t>‘</a:t>
            </a:r>
            <a:r>
              <a:rPr lang="en-US" altLang="zh-CN" sz="2500" dirty="0" smtClean="0"/>
              <a:t>s</a:t>
            </a:r>
            <a:r>
              <a:rPr lang="en-AU" sz="2500" dirty="0" smtClean="0"/>
              <a:t> </a:t>
            </a:r>
            <a:r>
              <a:rPr lang="en-AU" sz="2500" dirty="0"/>
              <a:t>the </a:t>
            </a:r>
            <a:r>
              <a:rPr lang="en-AU" sz="2500" dirty="0" smtClean="0"/>
              <a:t>objective?</a:t>
            </a:r>
            <a:r>
              <a:rPr lang="en-AU" sz="2500" dirty="0"/>
              <a:t> </a:t>
            </a:r>
            <a:endParaRPr lang="en-AU" sz="2500" dirty="0" smtClean="0"/>
          </a:p>
          <a:p>
            <a:pPr marL="571500" indent="-571500">
              <a:buFont typeface="Arial" charset="0"/>
              <a:buChar char="•"/>
            </a:pPr>
            <a:endParaRPr lang="zh-CN" altLang="en-US" sz="2500" dirty="0">
              <a:cs typeface="Calibri"/>
            </a:endParaRPr>
          </a:p>
          <a:p>
            <a:pPr marL="571500" indent="-571500">
              <a:buFont typeface="Arial" charset="0"/>
              <a:buChar char="•"/>
            </a:pPr>
            <a:r>
              <a:rPr lang="en-AU" sz="2500" dirty="0">
                <a:cs typeface="Calibri"/>
              </a:rPr>
              <a:t>Background </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a:cs typeface="Calibri"/>
              </a:rPr>
              <a:t>Our </a:t>
            </a:r>
            <a:r>
              <a:rPr lang="en-AU" sz="2500" dirty="0" smtClean="0">
                <a:cs typeface="Calibri"/>
              </a:rPr>
              <a:t>approach</a:t>
            </a:r>
          </a:p>
          <a:p>
            <a:pPr marL="1028700" lvl="1" indent="-571500">
              <a:buFont typeface="Arial" charset="0"/>
              <a:buChar char="•"/>
            </a:pPr>
            <a:r>
              <a:rPr lang="en-AU" sz="2500" dirty="0" smtClean="0">
                <a:solidFill>
                  <a:schemeClr val="accent1"/>
                </a:solidFill>
                <a:cs typeface="Calibri"/>
              </a:rPr>
              <a:t>Synthetic Biology</a:t>
            </a:r>
          </a:p>
          <a:p>
            <a:pPr marL="1028700" lvl="1" indent="-571500">
              <a:buFont typeface="Arial" charset="0"/>
              <a:buChar char="•"/>
            </a:pPr>
            <a:r>
              <a:rPr lang="en-AU" sz="2500" dirty="0" smtClean="0">
                <a:solidFill>
                  <a:schemeClr val="accent1"/>
                </a:solidFill>
                <a:cs typeface="Calibri"/>
              </a:rPr>
              <a:t>Gaussian </a:t>
            </a:r>
            <a:r>
              <a:rPr lang="en-AU" sz="2500" dirty="0">
                <a:solidFill>
                  <a:schemeClr val="accent1"/>
                </a:solidFill>
                <a:cs typeface="Calibri"/>
              </a:rPr>
              <a:t>Process Upper Confidence </a:t>
            </a:r>
            <a:r>
              <a:rPr lang="en-AU" sz="2500" dirty="0" smtClean="0">
                <a:solidFill>
                  <a:schemeClr val="accent1"/>
                </a:solidFill>
                <a:cs typeface="Calibri"/>
              </a:rPr>
              <a:t>Bound</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smtClean="0">
                <a:cs typeface="Calibri"/>
              </a:rPr>
              <a:t>Results</a:t>
            </a:r>
          </a:p>
          <a:p>
            <a:pPr marL="571500" indent="-571500">
              <a:buFont typeface="Arial" charset="0"/>
              <a:buChar char="•"/>
            </a:pPr>
            <a:endParaRPr lang="en-AU" sz="2500" dirty="0">
              <a:cs typeface="Calibri"/>
            </a:endParaRPr>
          </a:p>
          <a:p>
            <a:pPr marL="571500" indent="-571500">
              <a:buFont typeface="Arial" charset="0"/>
              <a:buChar char="•"/>
            </a:pPr>
            <a:r>
              <a:rPr lang="en-AU" sz="2500" dirty="0">
                <a:cs typeface="Calibri"/>
              </a:rPr>
              <a:t>Future </a:t>
            </a:r>
            <a:r>
              <a:rPr lang="en-AU" sz="2500" dirty="0" smtClean="0">
                <a:cs typeface="Calibri"/>
              </a:rPr>
              <a:t>work</a:t>
            </a:r>
            <a:r>
              <a:rPr lang="en-AU" dirty="0">
                <a:cs typeface="Calibri"/>
              </a:rPr>
              <a:t/>
            </a:r>
            <a:br>
              <a:rPr lang="en-AU" dirty="0">
                <a:cs typeface="Calibri"/>
              </a:rPr>
            </a:br>
            <a:endParaRPr lang="en-AU" dirty="0">
              <a:cs typeface="Calibri"/>
            </a:endParaRPr>
          </a:p>
        </p:txBody>
      </p:sp>
    </p:spTree>
    <p:extLst>
      <p:ext uri="{BB962C8B-B14F-4D97-AF65-F5344CB8AC3E}">
        <p14:creationId xmlns:p14="http://schemas.microsoft.com/office/powerpoint/2010/main" val="2889031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idx="1"/>
          </p:nvPr>
        </p:nvPicPr>
        <p:blipFill rotWithShape="1">
          <a:blip r:embed="rId3"/>
          <a:srcRect t="858"/>
          <a:stretch/>
        </p:blipFill>
        <p:spPr>
          <a:xfrm>
            <a:off x="4356701" y="1356057"/>
            <a:ext cx="4106185" cy="2505207"/>
          </a:xfrm>
          <a:prstGeom prst="rect">
            <a:avLst/>
          </a:prstGeom>
        </p:spPr>
      </p:pic>
      <p:sp>
        <p:nvSpPr>
          <p:cNvPr id="4" name="Title 3"/>
          <p:cNvSpPr>
            <a:spLocks noGrp="1"/>
          </p:cNvSpPr>
          <p:nvPr>
            <p:ph type="title"/>
          </p:nvPr>
        </p:nvSpPr>
        <p:spPr>
          <a:xfrm>
            <a:off x="941184" y="179156"/>
            <a:ext cx="6336704" cy="639365"/>
          </a:xfrm>
        </p:spPr>
        <p:txBody>
          <a:bodyPr>
            <a:normAutofit/>
          </a:bodyPr>
          <a:lstStyle/>
          <a:p>
            <a:r>
              <a:rPr lang="en-US" dirty="0" smtClean="0"/>
              <a:t>Results – GP predictions accurate</a:t>
            </a:r>
            <a:endParaRPr lang="en-US" dirty="0"/>
          </a:p>
        </p:txBody>
      </p:sp>
      <p:pic>
        <p:nvPicPr>
          <p:cNvPr id="6" name="Picture 5"/>
          <p:cNvPicPr>
            <a:picLocks noChangeAspect="1"/>
          </p:cNvPicPr>
          <p:nvPr/>
        </p:nvPicPr>
        <p:blipFill>
          <a:blip r:embed="rId4"/>
          <a:stretch>
            <a:fillRect/>
          </a:stretch>
        </p:blipFill>
        <p:spPr>
          <a:xfrm>
            <a:off x="359515" y="1356057"/>
            <a:ext cx="3964287" cy="2528094"/>
          </a:xfrm>
          <a:prstGeom prst="rect">
            <a:avLst/>
          </a:prstGeom>
        </p:spPr>
      </p:pic>
      <p:sp>
        <p:nvSpPr>
          <p:cNvPr id="8" name="TextBox 7"/>
          <p:cNvSpPr txBox="1"/>
          <p:nvPr/>
        </p:nvSpPr>
        <p:spPr>
          <a:xfrm>
            <a:off x="1745266" y="3884151"/>
            <a:ext cx="1436612" cy="369332"/>
          </a:xfrm>
          <a:prstGeom prst="rect">
            <a:avLst/>
          </a:prstGeom>
          <a:noFill/>
        </p:spPr>
        <p:txBody>
          <a:bodyPr wrap="none" rtlCol="0">
            <a:spAutoFit/>
          </a:bodyPr>
          <a:lstStyle/>
          <a:p>
            <a:r>
              <a:rPr lang="en-US" smtClean="0"/>
              <a:t>Baseline data</a:t>
            </a:r>
            <a:endParaRPr lang="en-US"/>
          </a:p>
        </p:txBody>
      </p:sp>
      <p:sp>
        <p:nvSpPr>
          <p:cNvPr id="9" name="TextBox 8"/>
          <p:cNvSpPr txBox="1"/>
          <p:nvPr/>
        </p:nvSpPr>
        <p:spPr>
          <a:xfrm>
            <a:off x="5318008" y="3863428"/>
            <a:ext cx="2763449" cy="369332"/>
          </a:xfrm>
          <a:prstGeom prst="rect">
            <a:avLst/>
          </a:prstGeom>
          <a:noFill/>
        </p:spPr>
        <p:txBody>
          <a:bodyPr wrap="none" rtlCol="0">
            <a:spAutoFit/>
          </a:bodyPr>
          <a:lstStyle/>
          <a:p>
            <a:r>
              <a:rPr lang="en-US" dirty="0" smtClean="0"/>
              <a:t>Partial* of first round result</a:t>
            </a:r>
            <a:endParaRPr lang="en-US" dirty="0"/>
          </a:p>
        </p:txBody>
      </p:sp>
      <p:sp>
        <p:nvSpPr>
          <p:cNvPr id="10" name="TextBox 9"/>
          <p:cNvSpPr txBox="1"/>
          <p:nvPr/>
        </p:nvSpPr>
        <p:spPr>
          <a:xfrm>
            <a:off x="4356701" y="4771703"/>
            <a:ext cx="3971921" cy="276999"/>
          </a:xfrm>
          <a:prstGeom prst="rect">
            <a:avLst/>
          </a:prstGeom>
          <a:noFill/>
        </p:spPr>
        <p:txBody>
          <a:bodyPr wrap="none" rtlCol="0">
            <a:spAutoFit/>
          </a:bodyPr>
          <a:lstStyle/>
          <a:p>
            <a:r>
              <a:rPr lang="en-US" sz="1200" dirty="0" smtClean="0"/>
              <a:t>* Only SBP and uniform random results are available for now</a:t>
            </a:r>
            <a:endParaRPr lang="en-US" sz="1200" dirty="0"/>
          </a:p>
        </p:txBody>
      </p:sp>
      <p:sp>
        <p:nvSpPr>
          <p:cNvPr id="11" name="TextBox 10"/>
          <p:cNvSpPr txBox="1"/>
          <p:nvPr/>
        </p:nvSpPr>
        <p:spPr>
          <a:xfrm>
            <a:off x="8588146" y="4774168"/>
            <a:ext cx="861823" cy="369332"/>
          </a:xfrm>
          <a:prstGeom prst="rect">
            <a:avLst/>
          </a:prstGeom>
          <a:noFill/>
        </p:spPr>
        <p:txBody>
          <a:bodyPr wrap="square" rtlCol="0">
            <a:spAutoFit/>
          </a:bodyPr>
          <a:lstStyle/>
          <a:p>
            <a:r>
              <a:rPr lang="en-US" dirty="0" smtClean="0"/>
              <a:t>12</a:t>
            </a:r>
            <a:endParaRPr lang="en-US" dirty="0"/>
          </a:p>
        </p:txBody>
      </p:sp>
    </p:spTree>
    <p:extLst>
      <p:ext uri="{BB962C8B-B14F-4D97-AF65-F5344CB8AC3E}">
        <p14:creationId xmlns:p14="http://schemas.microsoft.com/office/powerpoint/2010/main" val="47071529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706241" y="867640"/>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solidFill>
                  <a:schemeClr val="accent1">
                    <a:lumMod val="50000"/>
                  </a:schemeClr>
                </a:solidFill>
              </a:rPr>
              <a:t>What</a:t>
            </a:r>
            <a:r>
              <a:rPr lang="zh-CN" altLang="en-US" sz="2500" dirty="0" smtClean="0">
                <a:solidFill>
                  <a:schemeClr val="accent1">
                    <a:lumMod val="50000"/>
                  </a:schemeClr>
                </a:solidFill>
              </a:rPr>
              <a:t>‘</a:t>
            </a:r>
            <a:r>
              <a:rPr lang="en-US" altLang="zh-CN" sz="2500" dirty="0" smtClean="0">
                <a:solidFill>
                  <a:schemeClr val="accent1">
                    <a:lumMod val="50000"/>
                  </a:schemeClr>
                </a:solidFill>
              </a:rPr>
              <a:t>s</a:t>
            </a:r>
            <a:r>
              <a:rPr lang="en-AU" sz="2500" dirty="0" smtClean="0">
                <a:solidFill>
                  <a:schemeClr val="accent1">
                    <a:lumMod val="50000"/>
                  </a:schemeClr>
                </a:solidFill>
              </a:rPr>
              <a:t> </a:t>
            </a:r>
            <a:r>
              <a:rPr lang="en-AU" sz="2500" dirty="0">
                <a:solidFill>
                  <a:schemeClr val="accent1">
                    <a:lumMod val="50000"/>
                  </a:schemeClr>
                </a:solidFill>
              </a:rPr>
              <a:t>the </a:t>
            </a:r>
            <a:r>
              <a:rPr lang="en-AU" sz="2500" dirty="0" smtClean="0">
                <a:solidFill>
                  <a:schemeClr val="accent1">
                    <a:lumMod val="50000"/>
                  </a:schemeClr>
                </a:solidFill>
              </a:rPr>
              <a:t>objective?</a:t>
            </a:r>
            <a:r>
              <a:rPr lang="en-AU" sz="2500" dirty="0">
                <a:solidFill>
                  <a:schemeClr val="accent1">
                    <a:lumMod val="50000"/>
                  </a:schemeClr>
                </a:solidFill>
              </a:rPr>
              <a:t> </a:t>
            </a:r>
            <a:endParaRPr lang="en-AU" sz="2500" dirty="0" smtClean="0">
              <a:solidFill>
                <a:schemeClr val="accent1">
                  <a:lumMod val="50000"/>
                </a:schemeClr>
              </a:solidFill>
            </a:endParaRPr>
          </a:p>
          <a:p>
            <a:pPr marL="571500" indent="-571500">
              <a:buFont typeface="Arial" charset="0"/>
              <a:buChar char="•"/>
            </a:pPr>
            <a:endParaRPr lang="zh-CN" altLang="en-US"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Background </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Our </a:t>
            </a:r>
            <a:r>
              <a:rPr lang="en-AU" sz="2500" dirty="0" smtClean="0">
                <a:solidFill>
                  <a:schemeClr val="accent1">
                    <a:lumMod val="50000"/>
                  </a:schemeClr>
                </a:solidFill>
                <a:cs typeface="Calibri"/>
              </a:rPr>
              <a:t>approach</a:t>
            </a:r>
          </a:p>
          <a:p>
            <a:pPr marL="1028700" lvl="1" indent="-571500">
              <a:buFont typeface="Arial" charset="0"/>
              <a:buChar char="•"/>
            </a:pPr>
            <a:r>
              <a:rPr lang="en-AU" sz="2500" dirty="0" smtClean="0">
                <a:solidFill>
                  <a:schemeClr val="accent1">
                    <a:lumMod val="50000"/>
                  </a:schemeClr>
                </a:solidFill>
                <a:cs typeface="Calibri"/>
              </a:rPr>
              <a:t>Synthetic Biology</a:t>
            </a:r>
          </a:p>
          <a:p>
            <a:pPr marL="1028700" lvl="1" indent="-571500">
              <a:buFont typeface="Arial" charset="0"/>
              <a:buChar char="•"/>
            </a:pPr>
            <a:r>
              <a:rPr lang="en-AU" sz="2500" dirty="0" smtClean="0">
                <a:solidFill>
                  <a:schemeClr val="accent1">
                    <a:lumMod val="50000"/>
                  </a:schemeClr>
                </a:solidFill>
                <a:cs typeface="Calibri"/>
              </a:rPr>
              <a:t>Gaussian </a:t>
            </a:r>
            <a:r>
              <a:rPr lang="en-AU" sz="2500" dirty="0">
                <a:solidFill>
                  <a:schemeClr val="accent1">
                    <a:lumMod val="50000"/>
                  </a:schemeClr>
                </a:solidFill>
                <a:cs typeface="Calibri"/>
              </a:rPr>
              <a:t>Process Upper Confidence </a:t>
            </a:r>
            <a:r>
              <a:rPr lang="en-AU" sz="2500" dirty="0" smtClean="0">
                <a:solidFill>
                  <a:schemeClr val="accent1">
                    <a:lumMod val="50000"/>
                  </a:schemeClr>
                </a:solidFill>
                <a:cs typeface="Calibri"/>
              </a:rPr>
              <a:t>Bound</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smtClean="0">
                <a:solidFill>
                  <a:schemeClr val="accent1">
                    <a:lumMod val="50000"/>
                  </a:schemeClr>
                </a:solidFill>
                <a:cs typeface="Calibri"/>
              </a:rPr>
              <a:t>Results</a:t>
            </a:r>
          </a:p>
          <a:p>
            <a:pPr marL="571500" indent="-571500">
              <a:buFont typeface="Arial" charset="0"/>
              <a:buChar char="•"/>
            </a:pPr>
            <a:endParaRPr lang="en-AU" sz="2500" dirty="0">
              <a:cs typeface="Calibri"/>
            </a:endParaRPr>
          </a:p>
          <a:p>
            <a:pPr marL="571500" indent="-571500">
              <a:buFont typeface="Arial" charset="0"/>
              <a:buChar char="•"/>
            </a:pPr>
            <a:r>
              <a:rPr lang="en-AU" sz="2500" dirty="0">
                <a:cs typeface="Calibri"/>
              </a:rPr>
              <a:t>Future </a:t>
            </a:r>
            <a:r>
              <a:rPr lang="en-AU" sz="2500" dirty="0" smtClean="0">
                <a:cs typeface="Calibri"/>
              </a:rPr>
              <a:t>work</a:t>
            </a:r>
            <a:r>
              <a:rPr lang="en-AU" dirty="0">
                <a:cs typeface="Calibri"/>
              </a:rPr>
              <a:t/>
            </a:r>
            <a:br>
              <a:rPr lang="en-AU" dirty="0">
                <a:cs typeface="Calibri"/>
              </a:rPr>
            </a:br>
            <a:endParaRPr lang="en-AU" dirty="0">
              <a:cs typeface="Calibri"/>
            </a:endParaRPr>
          </a:p>
        </p:txBody>
      </p:sp>
    </p:spTree>
    <p:extLst>
      <p:ext uri="{BB962C8B-B14F-4D97-AF65-F5344CB8AC3E}">
        <p14:creationId xmlns:p14="http://schemas.microsoft.com/office/powerpoint/2010/main" val="1220475455"/>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p:cNvSpPr>
            <a:spLocks noGrp="1"/>
          </p:cNvSpPr>
          <p:nvPr>
            <p:ph type="pic" sz="quarter" idx="12"/>
          </p:nvPr>
        </p:nvSpPr>
        <p:spPr/>
      </p:sp>
      <p:sp>
        <p:nvSpPr>
          <p:cNvPr id="3" name="Content Placeholder 2"/>
          <p:cNvSpPr>
            <a:spLocks noGrp="1"/>
          </p:cNvSpPr>
          <p:nvPr>
            <p:ph idx="1"/>
          </p:nvPr>
        </p:nvSpPr>
        <p:spPr>
          <a:xfrm>
            <a:off x="517134" y="1170930"/>
            <a:ext cx="6336702" cy="3181202"/>
          </a:xfrm>
        </p:spPr>
        <p:txBody>
          <a:bodyPr/>
          <a:lstStyle/>
          <a:p>
            <a:r>
              <a:rPr lang="en-US" altLang="zh-CN" dirty="0" smtClean="0"/>
              <a:t>Design</a:t>
            </a:r>
            <a:r>
              <a:rPr lang="zh-CN" altLang="en-US" dirty="0" smtClean="0"/>
              <a:t> </a:t>
            </a:r>
            <a:r>
              <a:rPr lang="en-US" altLang="zh-CN" dirty="0" smtClean="0"/>
              <a:t>RBS</a:t>
            </a:r>
            <a:r>
              <a:rPr lang="zh-CN" altLang="en-US" dirty="0" smtClean="0"/>
              <a:t> </a:t>
            </a:r>
            <a:r>
              <a:rPr lang="en-US" altLang="zh-CN" dirty="0" smtClean="0"/>
              <a:t>sequences</a:t>
            </a:r>
            <a:r>
              <a:rPr lang="zh-CN" altLang="en-US" dirty="0" smtClean="0"/>
              <a:t> </a:t>
            </a:r>
            <a:r>
              <a:rPr lang="en-US" altLang="zh-CN" dirty="0" smtClean="0"/>
              <a:t>for</a:t>
            </a:r>
            <a:r>
              <a:rPr lang="zh-CN" altLang="en-US" dirty="0" smtClean="0"/>
              <a:t> </a:t>
            </a:r>
            <a:r>
              <a:rPr lang="en-US" altLang="zh-CN" dirty="0" smtClean="0"/>
              <a:t>next</a:t>
            </a:r>
            <a:r>
              <a:rPr lang="zh-CN" altLang="en-US" dirty="0" smtClean="0"/>
              <a:t> </a:t>
            </a:r>
            <a:r>
              <a:rPr lang="en-US" altLang="zh-CN" dirty="0" smtClean="0"/>
              <a:t>few</a:t>
            </a:r>
            <a:r>
              <a:rPr lang="zh-CN" altLang="en-US" dirty="0" smtClean="0"/>
              <a:t> </a:t>
            </a:r>
            <a:r>
              <a:rPr lang="en-US" altLang="zh-CN" dirty="0" smtClean="0"/>
              <a:t>batches</a:t>
            </a:r>
          </a:p>
          <a:p>
            <a:endParaRPr lang="en-US" dirty="0"/>
          </a:p>
          <a:p>
            <a:r>
              <a:rPr lang="en-US" altLang="zh-CN" dirty="0" smtClean="0"/>
              <a:t>Embedding</a:t>
            </a:r>
            <a:r>
              <a:rPr lang="zh-CN" altLang="en-US" dirty="0" smtClean="0"/>
              <a:t> </a:t>
            </a:r>
            <a:r>
              <a:rPr lang="en-US" altLang="zh-CN" dirty="0" smtClean="0"/>
              <a:t>sequences:</a:t>
            </a:r>
            <a:r>
              <a:rPr lang="zh-CN" altLang="en-US" dirty="0" smtClean="0"/>
              <a:t> </a:t>
            </a:r>
            <a:r>
              <a:rPr lang="en-US" altLang="zh-CN" dirty="0" smtClean="0"/>
              <a:t>NLP</a:t>
            </a:r>
            <a:r>
              <a:rPr lang="zh-CN" altLang="en-US" dirty="0" smtClean="0"/>
              <a:t> </a:t>
            </a:r>
            <a:r>
              <a:rPr lang="en-US" altLang="zh-CN" dirty="0" smtClean="0"/>
              <a:t>approaches?</a:t>
            </a:r>
          </a:p>
          <a:p>
            <a:endParaRPr lang="en-US" dirty="0"/>
          </a:p>
          <a:p>
            <a:r>
              <a:rPr lang="en-US" altLang="zh-CN" dirty="0" smtClean="0"/>
              <a:t>Batch</a:t>
            </a:r>
            <a:r>
              <a:rPr lang="zh-CN" altLang="en-US" dirty="0" smtClean="0"/>
              <a:t> </a:t>
            </a:r>
            <a:r>
              <a:rPr lang="en-US" altLang="zh-CN" dirty="0" smtClean="0"/>
              <a:t>recommendations</a:t>
            </a:r>
            <a:r>
              <a:rPr lang="zh-CN" altLang="en-US" dirty="0" smtClean="0"/>
              <a:t> </a:t>
            </a:r>
            <a:endParaRPr lang="en-US" altLang="zh-CN" dirty="0" smtClean="0"/>
          </a:p>
          <a:p>
            <a:endParaRPr lang="en-US" dirty="0"/>
          </a:p>
          <a:p>
            <a:r>
              <a:rPr lang="en-US" altLang="zh-CN" dirty="0" smtClean="0"/>
              <a:t>Design</a:t>
            </a:r>
            <a:r>
              <a:rPr lang="zh-CN" altLang="en-US" dirty="0" smtClean="0"/>
              <a:t> </a:t>
            </a:r>
            <a:r>
              <a:rPr lang="en-US" altLang="zh-CN" dirty="0" smtClean="0"/>
              <a:t>promoters</a:t>
            </a:r>
            <a:endParaRPr lang="en-US" dirty="0"/>
          </a:p>
        </p:txBody>
      </p:sp>
      <p:sp>
        <p:nvSpPr>
          <p:cNvPr id="4" name="Title 3"/>
          <p:cNvSpPr>
            <a:spLocks noGrp="1"/>
          </p:cNvSpPr>
          <p:nvPr>
            <p:ph type="title"/>
          </p:nvPr>
        </p:nvSpPr>
        <p:spPr>
          <a:xfrm>
            <a:off x="820863" y="167104"/>
            <a:ext cx="6336704" cy="639365"/>
          </a:xfrm>
        </p:spPr>
        <p:txBody>
          <a:bodyPr/>
          <a:lstStyle/>
          <a:p>
            <a:r>
              <a:rPr lang="en-US" altLang="zh-CN" dirty="0" smtClean="0"/>
              <a:t>Future</a:t>
            </a:r>
            <a:r>
              <a:rPr lang="zh-CN" altLang="en-US" dirty="0" smtClean="0"/>
              <a:t> </a:t>
            </a:r>
            <a:r>
              <a:rPr lang="en-US" altLang="zh-CN" dirty="0" smtClean="0"/>
              <a:t>Work</a:t>
            </a:r>
            <a:endParaRPr lang="en-US" dirty="0"/>
          </a:p>
        </p:txBody>
      </p:sp>
    </p:spTree>
    <p:extLst>
      <p:ext uri="{BB962C8B-B14F-4D97-AF65-F5344CB8AC3E}">
        <p14:creationId xmlns:p14="http://schemas.microsoft.com/office/powerpoint/2010/main" val="20286988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997478" y="119658"/>
            <a:ext cx="6336704" cy="639365"/>
          </a:xfrm>
        </p:spPr>
        <p:txBody>
          <a:bodyPr/>
          <a:lstStyle/>
          <a:p>
            <a:r>
              <a:rPr lang="en-US" altLang="zh-CN" dirty="0" smtClean="0"/>
              <a:t>Summary</a:t>
            </a:r>
            <a:endParaRPr lang="en-US" dirty="0"/>
          </a:p>
        </p:txBody>
      </p:sp>
      <p:sp>
        <p:nvSpPr>
          <p:cNvPr id="5" name="Right Arrow 4"/>
          <p:cNvSpPr/>
          <p:nvPr/>
        </p:nvSpPr>
        <p:spPr>
          <a:xfrm>
            <a:off x="4311531" y="1181667"/>
            <a:ext cx="641766" cy="2000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562594" y="1058556"/>
            <a:ext cx="3829458" cy="646331"/>
          </a:xfrm>
          <a:prstGeom prst="rect">
            <a:avLst/>
          </a:prstGeom>
        </p:spPr>
        <p:txBody>
          <a:bodyPr wrap="square">
            <a:spAutoFit/>
          </a:bodyPr>
          <a:lstStyle/>
          <a:p>
            <a:r>
              <a:rPr lang="en-US" altLang="zh-CN" dirty="0"/>
              <a:t>Design</a:t>
            </a:r>
            <a:r>
              <a:rPr lang="zh-CN" altLang="en-US" dirty="0"/>
              <a:t> </a:t>
            </a:r>
            <a:r>
              <a:rPr lang="en-US" altLang="zh-CN" u="sng" dirty="0"/>
              <a:t>Ribosome</a:t>
            </a:r>
            <a:r>
              <a:rPr lang="zh-CN" altLang="en-US" u="sng" dirty="0"/>
              <a:t> </a:t>
            </a:r>
            <a:r>
              <a:rPr lang="en-US" altLang="zh-CN" u="sng" dirty="0"/>
              <a:t>Binding</a:t>
            </a:r>
            <a:r>
              <a:rPr lang="zh-CN" altLang="en-US" u="sng" dirty="0"/>
              <a:t> </a:t>
            </a:r>
            <a:r>
              <a:rPr lang="en-US" altLang="zh-CN" u="sng" dirty="0"/>
              <a:t>Site</a:t>
            </a:r>
            <a:r>
              <a:rPr lang="zh-CN" altLang="en-US" u="sng" dirty="0"/>
              <a:t> </a:t>
            </a:r>
            <a:r>
              <a:rPr lang="en-US" altLang="zh-CN" u="sng" dirty="0"/>
              <a:t>(RBS)</a:t>
            </a:r>
            <a:r>
              <a:rPr lang="zh-CN" altLang="en-US" u="sng" dirty="0"/>
              <a:t> </a:t>
            </a:r>
            <a:r>
              <a:rPr lang="en-US" altLang="zh-CN" dirty="0"/>
              <a:t>sequences</a:t>
            </a:r>
            <a:r>
              <a:rPr lang="zh-CN" altLang="en-US" dirty="0"/>
              <a:t> </a:t>
            </a:r>
            <a:r>
              <a:rPr lang="en-US" altLang="zh-CN" dirty="0"/>
              <a:t>in</a:t>
            </a:r>
            <a:r>
              <a:rPr lang="zh-CN" altLang="en-US" dirty="0"/>
              <a:t> </a:t>
            </a:r>
            <a:r>
              <a:rPr lang="en-US" altLang="zh-CN" dirty="0"/>
              <a:t>batch</a:t>
            </a:r>
            <a:r>
              <a:rPr lang="zh-CN" altLang="en-US" dirty="0"/>
              <a:t> </a:t>
            </a:r>
            <a:endParaRPr lang="en-US" dirty="0"/>
          </a:p>
        </p:txBody>
      </p:sp>
      <p:sp>
        <p:nvSpPr>
          <p:cNvPr id="7" name="TextBox 6"/>
          <p:cNvSpPr txBox="1"/>
          <p:nvPr/>
        </p:nvSpPr>
        <p:spPr>
          <a:xfrm>
            <a:off x="5196635" y="1181667"/>
            <a:ext cx="3734740" cy="369332"/>
          </a:xfrm>
          <a:prstGeom prst="rect">
            <a:avLst/>
          </a:prstGeom>
          <a:noFill/>
        </p:spPr>
        <p:txBody>
          <a:bodyPr wrap="none" rtlCol="0">
            <a:spAutoFit/>
          </a:bodyPr>
          <a:lstStyle/>
          <a:p>
            <a:r>
              <a:rPr lang="en-US" altLang="zh-CN" dirty="0"/>
              <a:t>O</a:t>
            </a:r>
            <a:r>
              <a:rPr lang="en-US" altLang="zh-CN" dirty="0" smtClean="0"/>
              <a:t>ptimize</a:t>
            </a:r>
            <a:r>
              <a:rPr lang="zh-CN" altLang="en-US" dirty="0" smtClean="0"/>
              <a:t> </a:t>
            </a:r>
            <a:r>
              <a:rPr lang="en-US" altLang="zh-CN" dirty="0"/>
              <a:t>the</a:t>
            </a:r>
            <a:r>
              <a:rPr lang="zh-CN" altLang="en-US" dirty="0"/>
              <a:t> </a:t>
            </a:r>
            <a:r>
              <a:rPr lang="en-US" altLang="zh-CN" u="sng" dirty="0"/>
              <a:t>protein</a:t>
            </a:r>
            <a:r>
              <a:rPr lang="zh-CN" altLang="en-US" dirty="0"/>
              <a:t> </a:t>
            </a:r>
            <a:r>
              <a:rPr lang="en-US" altLang="zh-CN" dirty="0"/>
              <a:t>expression</a:t>
            </a:r>
            <a:r>
              <a:rPr lang="zh-CN" altLang="en-US" dirty="0"/>
              <a:t> </a:t>
            </a:r>
            <a:r>
              <a:rPr lang="en-US" altLang="zh-CN" dirty="0"/>
              <a:t>level.</a:t>
            </a:r>
            <a:endParaRPr lang="en-US" dirty="0"/>
          </a:p>
        </p:txBody>
      </p:sp>
      <p:sp>
        <p:nvSpPr>
          <p:cNvPr id="8" name="Rectangle 7"/>
          <p:cNvSpPr/>
          <p:nvPr/>
        </p:nvSpPr>
        <p:spPr>
          <a:xfrm>
            <a:off x="445993" y="981402"/>
            <a:ext cx="8485382" cy="769862"/>
          </a:xfrm>
          <a:prstGeom prst="rect">
            <a:avLst/>
          </a:prstGeom>
          <a:solidFill>
            <a:srgbClr val="FFFF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p:cNvSpPr txBox="1"/>
          <p:nvPr/>
        </p:nvSpPr>
        <p:spPr>
          <a:xfrm>
            <a:off x="1083667" y="2433083"/>
            <a:ext cx="7550880" cy="1631216"/>
          </a:xfrm>
          <a:prstGeom prst="rect">
            <a:avLst/>
          </a:prstGeom>
          <a:noFill/>
        </p:spPr>
        <p:txBody>
          <a:bodyPr wrap="square" rtlCol="0">
            <a:spAutoFit/>
          </a:bodyPr>
          <a:lstStyle/>
          <a:p>
            <a:r>
              <a:rPr lang="en-US" altLang="zh-CN" sz="2000" dirty="0" smtClean="0"/>
              <a:t>SBP</a:t>
            </a:r>
            <a:r>
              <a:rPr lang="zh-CN" altLang="en-US" sz="2000" dirty="0" smtClean="0"/>
              <a:t> </a:t>
            </a:r>
            <a:r>
              <a:rPr lang="en-US" altLang="zh-CN" sz="2000" dirty="0" smtClean="0"/>
              <a:t>Change:</a:t>
            </a:r>
            <a:r>
              <a:rPr lang="zh-CN" altLang="en-US" sz="2000" dirty="0" smtClean="0"/>
              <a:t> </a:t>
            </a:r>
            <a:r>
              <a:rPr lang="en-US" altLang="zh-CN" sz="2000" dirty="0" smtClean="0"/>
              <a:t>single</a:t>
            </a:r>
            <a:r>
              <a:rPr lang="zh-CN" altLang="en-US" sz="2000" dirty="0" smtClean="0"/>
              <a:t> </a:t>
            </a:r>
            <a:r>
              <a:rPr lang="en-US" altLang="zh-CN" sz="2000" dirty="0" smtClean="0"/>
              <a:t>base</a:t>
            </a:r>
            <a:r>
              <a:rPr lang="zh-CN" altLang="en-US" sz="2000" dirty="0" smtClean="0"/>
              <a:t> </a:t>
            </a:r>
            <a:r>
              <a:rPr lang="en-US" altLang="zh-CN" sz="2000" dirty="0" smtClean="0"/>
              <a:t>pair</a:t>
            </a:r>
            <a:r>
              <a:rPr lang="zh-CN" altLang="en-US" sz="2000" dirty="0" smtClean="0"/>
              <a:t> </a:t>
            </a:r>
            <a:r>
              <a:rPr lang="en-US" altLang="zh-CN" sz="2000" dirty="0" smtClean="0"/>
              <a:t>change</a:t>
            </a:r>
            <a:r>
              <a:rPr lang="zh-CN" altLang="en-US" sz="2000" dirty="0" smtClean="0"/>
              <a:t> </a:t>
            </a:r>
            <a:r>
              <a:rPr lang="en-US" altLang="zh-CN" sz="2000" dirty="0" smtClean="0"/>
              <a:t>(evolution)</a:t>
            </a:r>
          </a:p>
          <a:p>
            <a:pPr marL="342900" indent="-342900">
              <a:buFont typeface="+mj-lt"/>
              <a:buAutoNum type="arabicPeriod"/>
            </a:pPr>
            <a:endParaRPr lang="en-US" altLang="zh-CN" sz="2000" dirty="0" smtClean="0"/>
          </a:p>
          <a:p>
            <a:r>
              <a:rPr lang="en-US" altLang="zh-CN" sz="2000" dirty="0" smtClean="0"/>
              <a:t>Random:</a:t>
            </a:r>
            <a:r>
              <a:rPr lang="zh-CN" altLang="en-US" sz="2000" dirty="0" smtClean="0"/>
              <a:t> </a:t>
            </a:r>
            <a:r>
              <a:rPr lang="en-US" altLang="zh-CN" sz="2000" dirty="0" smtClean="0"/>
              <a:t>uniformly</a:t>
            </a:r>
            <a:r>
              <a:rPr lang="zh-CN" altLang="en-US" sz="2000" dirty="0" smtClean="0"/>
              <a:t> </a:t>
            </a:r>
            <a:r>
              <a:rPr lang="en-US" altLang="zh-CN" sz="2000" dirty="0" smtClean="0"/>
              <a:t>random;</a:t>
            </a:r>
            <a:r>
              <a:rPr lang="zh-CN" altLang="en-US" sz="2000" dirty="0" smtClean="0"/>
              <a:t> </a:t>
            </a:r>
            <a:r>
              <a:rPr lang="en-US" altLang="zh-CN" sz="2000" dirty="0" smtClean="0"/>
              <a:t>probability-based</a:t>
            </a:r>
            <a:r>
              <a:rPr lang="zh-CN" altLang="en-US" sz="2000" dirty="0" smtClean="0"/>
              <a:t> </a:t>
            </a:r>
            <a:r>
              <a:rPr lang="en-US" altLang="zh-CN" sz="2000" dirty="0" smtClean="0"/>
              <a:t>random</a:t>
            </a:r>
          </a:p>
          <a:p>
            <a:endParaRPr lang="en-US" altLang="zh-CN" sz="2000" dirty="0" smtClean="0"/>
          </a:p>
          <a:p>
            <a:r>
              <a:rPr lang="en-US" altLang="zh-CN" sz="2000" dirty="0" smtClean="0"/>
              <a:t>Machine</a:t>
            </a:r>
            <a:r>
              <a:rPr lang="zh-CN" altLang="en-US" sz="2000" dirty="0" smtClean="0"/>
              <a:t> </a:t>
            </a:r>
            <a:r>
              <a:rPr lang="en-US" altLang="zh-CN" sz="2000" dirty="0" smtClean="0"/>
              <a:t>learning:</a:t>
            </a:r>
            <a:r>
              <a:rPr lang="zh-CN" altLang="en-US" sz="2000" dirty="0" smtClean="0"/>
              <a:t> </a:t>
            </a:r>
            <a:r>
              <a:rPr lang="en-US" altLang="zh-CN" sz="2000" dirty="0" smtClean="0"/>
              <a:t>GPUCB with sum of spectrum kernel</a:t>
            </a:r>
            <a:endParaRPr lang="en-US" sz="2000" dirty="0"/>
          </a:p>
        </p:txBody>
      </p:sp>
      <p:sp>
        <p:nvSpPr>
          <p:cNvPr id="18" name="Left Brace 17"/>
          <p:cNvSpPr/>
          <p:nvPr/>
        </p:nvSpPr>
        <p:spPr>
          <a:xfrm>
            <a:off x="562594" y="2514764"/>
            <a:ext cx="434884" cy="146785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24305777"/>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p:cNvSpPr>
            <a:spLocks noGrp="1"/>
          </p:cNvSpPr>
          <p:nvPr>
            <p:ph type="subTitle" idx="1"/>
          </p:nvPr>
        </p:nvSpPr>
        <p:spPr>
          <a:xfrm>
            <a:off x="217015" y="3942172"/>
            <a:ext cx="6048672" cy="1080120"/>
          </a:xfrm>
        </p:spPr>
        <p:txBody>
          <a:bodyPr vert="horz" lIns="0" tIns="0" rIns="0" bIns="0" numCol="2" spcCol="360000" rtlCol="0" anchor="t">
            <a:normAutofit/>
          </a:bodyPr>
          <a:lstStyle/>
          <a:p>
            <a:pPr>
              <a:lnSpc>
                <a:spcPct val="100000"/>
              </a:lnSpc>
              <a:spcAft>
                <a:spcPct val="0"/>
              </a:spcAft>
            </a:pPr>
            <a:r>
              <a:rPr lang="en-US" altLang="zh-CN" sz="1200" dirty="0" err="1" smtClean="0">
                <a:cs typeface="Calibri"/>
              </a:rPr>
              <a:t>Mengyan.Zhang@anu.edu.au</a:t>
            </a:r>
            <a:endParaRPr lang="en-US" sz="1200" dirty="0">
              <a:cs typeface="Calibri"/>
            </a:endParaRPr>
          </a:p>
        </p:txBody>
      </p:sp>
      <p:sp>
        <p:nvSpPr>
          <p:cNvPr id="38913" name="Title 3"/>
          <p:cNvSpPr>
            <a:spLocks noGrp="1"/>
          </p:cNvSpPr>
          <p:nvPr>
            <p:ph type="title"/>
          </p:nvPr>
        </p:nvSpPr>
        <p:spPr>
          <a:xfrm>
            <a:off x="61739" y="1070841"/>
            <a:ext cx="4596523" cy="1440160"/>
          </a:xfrm>
        </p:spPr>
        <p:txBody>
          <a:bodyPr/>
          <a:lstStyle/>
          <a:p>
            <a:pPr algn="ctr">
              <a:spcAft>
                <a:spcPct val="0"/>
              </a:spcAft>
            </a:pPr>
            <a:r>
              <a:rPr lang="en-AU" sz="2400" dirty="0"/>
              <a:t>Optimized Experimental Design for Translation Initiation </a:t>
            </a:r>
            <a:br>
              <a:rPr lang="en-AU" sz="2400" dirty="0"/>
            </a:br>
            <a:r>
              <a:rPr lang="en-AU" sz="2400" dirty="0"/>
              <a:t>using Machine Learning </a:t>
            </a:r>
            <a:endParaRPr lang="en-US" sz="2400" dirty="0"/>
          </a:p>
        </p:txBody>
      </p:sp>
      <p:sp>
        <p:nvSpPr>
          <p:cNvPr id="2" name="TextBox 1"/>
          <p:cNvSpPr txBox="1"/>
          <p:nvPr/>
        </p:nvSpPr>
        <p:spPr>
          <a:xfrm>
            <a:off x="4658262" y="248844"/>
            <a:ext cx="4330461" cy="4524315"/>
          </a:xfrm>
          <a:prstGeom prst="rect">
            <a:avLst/>
          </a:prstGeom>
          <a:noFill/>
        </p:spPr>
        <p:txBody>
          <a:bodyPr wrap="square" rtlCol="0">
            <a:spAutoFit/>
          </a:bodyPr>
          <a:lstStyle/>
          <a:p>
            <a:r>
              <a:rPr lang="en-US" altLang="zh-CN" dirty="0" smtClean="0"/>
              <a:t>References</a:t>
            </a:r>
          </a:p>
          <a:p>
            <a:endParaRPr lang="en-US" dirty="0"/>
          </a:p>
          <a:p>
            <a:r>
              <a:rPr lang="en-US" altLang="zh-CN" dirty="0" smtClean="0"/>
              <a:t>[1]</a:t>
            </a:r>
            <a:r>
              <a:rPr lang="en-US" dirty="0"/>
              <a:t> Adrian J. </a:t>
            </a:r>
            <a:r>
              <a:rPr lang="en-US" dirty="0" smtClean="0"/>
              <a:t>Jervis</a:t>
            </a:r>
            <a:r>
              <a:rPr lang="zh-CN" altLang="en-US" dirty="0" smtClean="0"/>
              <a:t> </a:t>
            </a:r>
            <a:r>
              <a:rPr lang="en-US" altLang="zh-CN" dirty="0" smtClean="0"/>
              <a:t>et</a:t>
            </a:r>
            <a:r>
              <a:rPr lang="zh-CN" altLang="en-US" dirty="0" smtClean="0"/>
              <a:t> </a:t>
            </a:r>
            <a:r>
              <a:rPr lang="en-US" altLang="zh-CN" dirty="0" smtClean="0"/>
              <a:t>al.</a:t>
            </a:r>
            <a:r>
              <a:rPr lang="zh-CN" altLang="en-US" dirty="0" smtClean="0"/>
              <a:t> </a:t>
            </a:r>
            <a:r>
              <a:rPr lang="en-US" dirty="0" smtClean="0"/>
              <a:t>Machine </a:t>
            </a:r>
            <a:r>
              <a:rPr lang="en-US" dirty="0"/>
              <a:t>Learning of Designed Translational Control Allows Predictive Pathway Optimization in Escherichia </a:t>
            </a:r>
            <a:r>
              <a:rPr lang="en-US" dirty="0" smtClean="0"/>
              <a:t>coli</a:t>
            </a:r>
            <a:r>
              <a:rPr lang="en-US" altLang="zh-CN" dirty="0" smtClean="0"/>
              <a:t>,</a:t>
            </a:r>
            <a:r>
              <a:rPr lang="zh-CN" altLang="en-US" dirty="0" smtClean="0"/>
              <a:t> </a:t>
            </a:r>
            <a:r>
              <a:rPr lang="en-US" altLang="zh-CN" dirty="0" smtClean="0"/>
              <a:t>2019</a:t>
            </a:r>
          </a:p>
          <a:p>
            <a:endParaRPr lang="en-US" dirty="0"/>
          </a:p>
          <a:p>
            <a:r>
              <a:rPr lang="en-US" altLang="zh-CN" dirty="0" smtClean="0"/>
              <a:t>[2]</a:t>
            </a:r>
            <a:r>
              <a:rPr lang="zh-CN" altLang="en-US" dirty="0" smtClean="0"/>
              <a:t> </a:t>
            </a:r>
            <a:r>
              <a:rPr lang="en-US" dirty="0" err="1"/>
              <a:t>Niranjan</a:t>
            </a:r>
            <a:r>
              <a:rPr lang="en-US" dirty="0"/>
              <a:t> Srinivas </a:t>
            </a:r>
            <a:r>
              <a:rPr lang="en-US" altLang="zh-CN" dirty="0" smtClean="0"/>
              <a:t>et</a:t>
            </a:r>
            <a:r>
              <a:rPr lang="zh-CN" altLang="en-US" dirty="0" smtClean="0"/>
              <a:t> </a:t>
            </a:r>
            <a:r>
              <a:rPr lang="en-US" altLang="zh-CN" dirty="0" smtClean="0"/>
              <a:t>al.</a:t>
            </a:r>
            <a:r>
              <a:rPr lang="zh-CN" altLang="en-US" dirty="0" smtClean="0"/>
              <a:t> </a:t>
            </a:r>
            <a:r>
              <a:rPr lang="en-US" dirty="0" smtClean="0"/>
              <a:t>Gaussian </a:t>
            </a:r>
            <a:r>
              <a:rPr lang="en-US" dirty="0"/>
              <a:t>Process Optimization in the Bandit Setting: No Regret and Experimental </a:t>
            </a:r>
            <a:r>
              <a:rPr lang="en-US" dirty="0" smtClean="0"/>
              <a:t>Design</a:t>
            </a:r>
            <a:r>
              <a:rPr lang="en-US" altLang="zh-CN" dirty="0" smtClean="0"/>
              <a:t>,</a:t>
            </a:r>
            <a:r>
              <a:rPr lang="zh-CN" altLang="en-US" dirty="0" smtClean="0"/>
              <a:t> </a:t>
            </a:r>
            <a:r>
              <a:rPr lang="en-US" altLang="zh-CN" dirty="0" smtClean="0"/>
              <a:t>2010</a:t>
            </a:r>
            <a:endParaRPr lang="en-US" dirty="0" smtClean="0"/>
          </a:p>
          <a:p>
            <a:endParaRPr lang="en-US" dirty="0"/>
          </a:p>
          <a:p>
            <a:endParaRPr lang="en-US" dirty="0"/>
          </a:p>
          <a:p>
            <a:r>
              <a:rPr lang="en-US" altLang="zh-CN" dirty="0" smtClean="0"/>
              <a:t>[3]</a:t>
            </a:r>
            <a:r>
              <a:rPr lang="zh-CN" altLang="en-US" dirty="0" smtClean="0"/>
              <a:t> </a:t>
            </a:r>
            <a:r>
              <a:rPr lang="en-US" altLang="zh-CN" dirty="0" smtClean="0"/>
              <a:t>Kevin</a:t>
            </a:r>
            <a:r>
              <a:rPr lang="zh-CN" altLang="en-US" dirty="0" smtClean="0"/>
              <a:t> </a:t>
            </a:r>
            <a:r>
              <a:rPr lang="en-US" altLang="zh-CN" dirty="0" smtClean="0"/>
              <a:t>K.</a:t>
            </a:r>
            <a:r>
              <a:rPr lang="zh-CN" altLang="en-US" dirty="0" smtClean="0"/>
              <a:t> </a:t>
            </a:r>
            <a:r>
              <a:rPr lang="en-US" altLang="zh-CN" dirty="0" smtClean="0"/>
              <a:t>Yang</a:t>
            </a:r>
            <a:r>
              <a:rPr lang="zh-CN" altLang="en-US" dirty="0" smtClean="0"/>
              <a:t> </a:t>
            </a:r>
            <a:r>
              <a:rPr lang="en-US" altLang="zh-CN" dirty="0" smtClean="0"/>
              <a:t>et</a:t>
            </a:r>
            <a:r>
              <a:rPr lang="zh-CN" altLang="en-US" dirty="0" smtClean="0"/>
              <a:t> </a:t>
            </a:r>
            <a:r>
              <a:rPr lang="en-US" altLang="zh-CN" dirty="0" smtClean="0"/>
              <a:t>al,</a:t>
            </a:r>
            <a:r>
              <a:rPr lang="zh-CN" altLang="en-US" dirty="0" smtClean="0"/>
              <a:t> </a:t>
            </a:r>
            <a:r>
              <a:rPr lang="en-US" dirty="0" smtClean="0"/>
              <a:t>Machine-learning-guided </a:t>
            </a:r>
            <a:r>
              <a:rPr lang="en-US" dirty="0"/>
              <a:t>directed evolution for protein </a:t>
            </a:r>
            <a:r>
              <a:rPr lang="en-US" dirty="0" smtClean="0"/>
              <a:t>engineering</a:t>
            </a:r>
            <a:r>
              <a:rPr lang="en-US" altLang="zh-CN" dirty="0" smtClean="0"/>
              <a:t>,</a:t>
            </a:r>
            <a:r>
              <a:rPr lang="zh-CN" altLang="en-US" dirty="0" smtClean="0"/>
              <a:t> </a:t>
            </a:r>
            <a:r>
              <a:rPr lang="en-US" altLang="zh-CN" dirty="0" smtClean="0"/>
              <a:t>2019</a:t>
            </a:r>
            <a:endParaRPr lang="en-US" dirty="0"/>
          </a:p>
          <a:p>
            <a:endParaRPr lang="en-US" dirty="0"/>
          </a:p>
        </p:txBody>
      </p:sp>
      <p:sp>
        <p:nvSpPr>
          <p:cNvPr id="3" name="TextBox 2"/>
          <p:cNvSpPr txBox="1"/>
          <p:nvPr/>
        </p:nvSpPr>
        <p:spPr>
          <a:xfrm>
            <a:off x="1640910" y="2871333"/>
            <a:ext cx="1164550" cy="461665"/>
          </a:xfrm>
          <a:prstGeom prst="rect">
            <a:avLst/>
          </a:prstGeom>
          <a:noFill/>
        </p:spPr>
        <p:txBody>
          <a:bodyPr wrap="none" rtlCol="0">
            <a:spAutoFit/>
          </a:bodyPr>
          <a:lstStyle/>
          <a:p>
            <a:r>
              <a:rPr lang="en-US" sz="2400" smtClean="0"/>
              <a:t>Thanks!</a:t>
            </a:r>
            <a:endParaRPr lang="en-US" sz="2400"/>
          </a:p>
        </p:txBody>
      </p:sp>
    </p:spTree>
    <p:extLst>
      <p:ext uri="{BB962C8B-B14F-4D97-AF65-F5344CB8AC3E}">
        <p14:creationId xmlns:p14="http://schemas.microsoft.com/office/powerpoint/2010/main" val="365357987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488254" y="1019049"/>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t>What</a:t>
            </a:r>
            <a:r>
              <a:rPr lang="zh-CN" altLang="en-US" sz="2500" dirty="0" smtClean="0"/>
              <a:t>‘</a:t>
            </a:r>
            <a:r>
              <a:rPr lang="en-US" altLang="zh-CN" sz="2500" dirty="0" smtClean="0"/>
              <a:t>s</a:t>
            </a:r>
            <a:r>
              <a:rPr lang="en-AU" sz="2500" dirty="0" smtClean="0"/>
              <a:t> </a:t>
            </a:r>
            <a:r>
              <a:rPr lang="en-AU" sz="2500" dirty="0"/>
              <a:t>the </a:t>
            </a:r>
            <a:r>
              <a:rPr lang="en-AU" sz="2500" dirty="0" smtClean="0"/>
              <a:t>objective?</a:t>
            </a:r>
            <a:r>
              <a:rPr lang="en-AU" sz="2500" dirty="0"/>
              <a:t> </a:t>
            </a:r>
            <a:endParaRPr lang="en-AU" sz="2500" dirty="0" smtClean="0"/>
          </a:p>
          <a:p>
            <a:pPr marL="571500" indent="-571500">
              <a:buFont typeface="Arial" charset="0"/>
              <a:buChar char="•"/>
            </a:pPr>
            <a:endParaRPr lang="zh-CN" altLang="en-US" sz="2500" dirty="0">
              <a:cs typeface="Calibri"/>
            </a:endParaRPr>
          </a:p>
          <a:p>
            <a:pPr marL="571500" indent="-571500">
              <a:buFont typeface="Arial" charset="0"/>
              <a:buChar char="•"/>
            </a:pPr>
            <a:r>
              <a:rPr lang="en-AU" sz="2500" dirty="0">
                <a:solidFill>
                  <a:schemeClr val="accent1">
                    <a:lumMod val="50000"/>
                  </a:schemeClr>
                </a:solidFill>
                <a:cs typeface="Calibri"/>
              </a:rPr>
              <a:t>Background </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Our </a:t>
            </a:r>
            <a:r>
              <a:rPr lang="en-AU" sz="2500" dirty="0" smtClean="0">
                <a:solidFill>
                  <a:schemeClr val="accent1">
                    <a:lumMod val="50000"/>
                  </a:schemeClr>
                </a:solidFill>
                <a:cs typeface="Calibri"/>
              </a:rPr>
              <a:t>approach</a:t>
            </a:r>
          </a:p>
          <a:p>
            <a:pPr marL="1028700" lvl="1" indent="-571500">
              <a:buFont typeface="Arial" charset="0"/>
              <a:buChar char="•"/>
            </a:pPr>
            <a:r>
              <a:rPr lang="en-AU" sz="2500" dirty="0" smtClean="0">
                <a:solidFill>
                  <a:schemeClr val="accent1">
                    <a:lumMod val="50000"/>
                  </a:schemeClr>
                </a:solidFill>
                <a:cs typeface="Calibri"/>
              </a:rPr>
              <a:t>Synthetic Biology</a:t>
            </a:r>
          </a:p>
          <a:p>
            <a:pPr marL="1028700" lvl="1" indent="-571500">
              <a:buFont typeface="Arial" charset="0"/>
              <a:buChar char="•"/>
            </a:pPr>
            <a:r>
              <a:rPr lang="en-AU" sz="2500" dirty="0" smtClean="0">
                <a:solidFill>
                  <a:schemeClr val="accent1">
                    <a:lumMod val="50000"/>
                  </a:schemeClr>
                </a:solidFill>
                <a:cs typeface="Calibri"/>
              </a:rPr>
              <a:t>Gaussian </a:t>
            </a:r>
            <a:r>
              <a:rPr lang="en-AU" sz="2500" dirty="0">
                <a:solidFill>
                  <a:schemeClr val="accent1">
                    <a:lumMod val="50000"/>
                  </a:schemeClr>
                </a:solidFill>
                <a:cs typeface="Calibri"/>
              </a:rPr>
              <a:t>Process Upper Confidence </a:t>
            </a:r>
            <a:r>
              <a:rPr lang="en-AU" sz="2500" dirty="0" smtClean="0">
                <a:solidFill>
                  <a:schemeClr val="accent1">
                    <a:lumMod val="50000"/>
                  </a:schemeClr>
                </a:solidFill>
                <a:cs typeface="Calibri"/>
              </a:rPr>
              <a:t>Bound</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smtClean="0">
                <a:solidFill>
                  <a:schemeClr val="accent1">
                    <a:lumMod val="50000"/>
                  </a:schemeClr>
                </a:solidFill>
                <a:cs typeface="Calibri"/>
              </a:rPr>
              <a:t>Results</a:t>
            </a:r>
          </a:p>
          <a:p>
            <a:pPr marL="571500"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Future </a:t>
            </a:r>
            <a:r>
              <a:rPr lang="en-AU" sz="2500" dirty="0" smtClean="0">
                <a:solidFill>
                  <a:schemeClr val="accent1">
                    <a:lumMod val="50000"/>
                  </a:schemeClr>
                </a:solidFill>
                <a:cs typeface="Calibri"/>
              </a:rPr>
              <a:t>work</a:t>
            </a:r>
            <a:r>
              <a:rPr lang="en-AU" dirty="0">
                <a:cs typeface="Calibri"/>
              </a:rPr>
              <a:t/>
            </a:r>
            <a:br>
              <a:rPr lang="en-AU" dirty="0">
                <a:cs typeface="Calibri"/>
              </a:rPr>
            </a:br>
            <a:endParaRPr lang="en-AU" dirty="0">
              <a:cs typeface="Calibri"/>
            </a:endParaRPr>
          </a:p>
        </p:txBody>
      </p:sp>
    </p:spTree>
    <p:extLst>
      <p:ext uri="{BB962C8B-B14F-4D97-AF65-F5344CB8AC3E}">
        <p14:creationId xmlns:p14="http://schemas.microsoft.com/office/powerpoint/2010/main" val="6252265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9F05A03A-BDE4-4362-B008-86954CE3140D}"/>
              </a:ext>
            </a:extLst>
          </p:cNvPr>
          <p:cNvSpPr>
            <a:spLocks noGrp="1"/>
          </p:cNvSpPr>
          <p:nvPr>
            <p:ph type="title"/>
          </p:nvPr>
        </p:nvSpPr>
        <p:spPr>
          <a:xfrm>
            <a:off x="872020" y="139627"/>
            <a:ext cx="6336704" cy="639365"/>
          </a:xfrm>
        </p:spPr>
        <p:txBody>
          <a:bodyPr>
            <a:normAutofit/>
          </a:bodyPr>
          <a:lstStyle/>
          <a:p>
            <a:r>
              <a:rPr lang="en-AU" dirty="0" smtClean="0"/>
              <a:t>What</a:t>
            </a:r>
            <a:r>
              <a:rPr lang="en-US" altLang="zh-CN" dirty="0" smtClean="0"/>
              <a:t>’s</a:t>
            </a:r>
            <a:r>
              <a:rPr lang="en-AU" dirty="0" smtClean="0"/>
              <a:t> </a:t>
            </a:r>
            <a:r>
              <a:rPr lang="en-AU" dirty="0"/>
              <a:t>the </a:t>
            </a:r>
            <a:r>
              <a:rPr lang="en-AU" dirty="0" smtClean="0"/>
              <a:t>objective?</a:t>
            </a:r>
            <a:r>
              <a:rPr lang="en-AU" dirty="0"/>
              <a:t> </a:t>
            </a:r>
          </a:p>
        </p:txBody>
      </p:sp>
      <p:sp>
        <p:nvSpPr>
          <p:cNvPr id="5" name="Right Arrow 4"/>
          <p:cNvSpPr/>
          <p:nvPr/>
        </p:nvSpPr>
        <p:spPr>
          <a:xfrm>
            <a:off x="4191215" y="4273783"/>
            <a:ext cx="641766" cy="2000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8509373" y="4774168"/>
            <a:ext cx="301686" cy="369332"/>
          </a:xfrm>
          <a:prstGeom prst="rect">
            <a:avLst/>
          </a:prstGeom>
          <a:noFill/>
        </p:spPr>
        <p:txBody>
          <a:bodyPr wrap="none" rtlCol="0">
            <a:spAutoFit/>
          </a:bodyPr>
          <a:lstStyle/>
          <a:p>
            <a:r>
              <a:rPr lang="en-US" dirty="0" smtClean="0"/>
              <a:t>1</a:t>
            </a:r>
            <a:endParaRPr lang="en-US" dirty="0"/>
          </a:p>
        </p:txBody>
      </p:sp>
      <p:sp>
        <p:nvSpPr>
          <p:cNvPr id="17" name="Rectangle 16"/>
          <p:cNvSpPr/>
          <p:nvPr/>
        </p:nvSpPr>
        <p:spPr>
          <a:xfrm>
            <a:off x="442278" y="4150672"/>
            <a:ext cx="3829458" cy="646331"/>
          </a:xfrm>
          <a:prstGeom prst="rect">
            <a:avLst/>
          </a:prstGeom>
        </p:spPr>
        <p:txBody>
          <a:bodyPr wrap="square">
            <a:spAutoFit/>
          </a:bodyPr>
          <a:lstStyle/>
          <a:p>
            <a:r>
              <a:rPr lang="en-US" altLang="zh-CN" dirty="0"/>
              <a:t>Design</a:t>
            </a:r>
            <a:r>
              <a:rPr lang="zh-CN" altLang="en-US" dirty="0"/>
              <a:t> </a:t>
            </a:r>
            <a:r>
              <a:rPr lang="en-US" altLang="zh-CN" u="sng" dirty="0"/>
              <a:t>Ribosome</a:t>
            </a:r>
            <a:r>
              <a:rPr lang="zh-CN" altLang="en-US" u="sng" dirty="0"/>
              <a:t> </a:t>
            </a:r>
            <a:r>
              <a:rPr lang="en-US" altLang="zh-CN" u="sng" dirty="0"/>
              <a:t>Binding</a:t>
            </a:r>
            <a:r>
              <a:rPr lang="zh-CN" altLang="en-US" u="sng" dirty="0"/>
              <a:t> </a:t>
            </a:r>
            <a:r>
              <a:rPr lang="en-US" altLang="zh-CN" u="sng" dirty="0"/>
              <a:t>Site</a:t>
            </a:r>
            <a:r>
              <a:rPr lang="zh-CN" altLang="en-US" u="sng" dirty="0"/>
              <a:t> </a:t>
            </a:r>
            <a:r>
              <a:rPr lang="en-US" altLang="zh-CN" u="sng" dirty="0"/>
              <a:t>(RBS)</a:t>
            </a:r>
            <a:r>
              <a:rPr lang="zh-CN" altLang="en-US" u="sng" dirty="0"/>
              <a:t> </a:t>
            </a:r>
            <a:r>
              <a:rPr lang="en-US" altLang="zh-CN" dirty="0"/>
              <a:t>sequences</a:t>
            </a:r>
            <a:r>
              <a:rPr lang="zh-CN" altLang="en-US" dirty="0"/>
              <a:t> </a:t>
            </a:r>
            <a:r>
              <a:rPr lang="en-US" altLang="zh-CN" dirty="0"/>
              <a:t>in</a:t>
            </a:r>
            <a:r>
              <a:rPr lang="zh-CN" altLang="en-US" dirty="0"/>
              <a:t> </a:t>
            </a:r>
            <a:r>
              <a:rPr lang="en-US" altLang="zh-CN" dirty="0"/>
              <a:t>batch</a:t>
            </a:r>
            <a:r>
              <a:rPr lang="zh-CN" altLang="en-US" dirty="0"/>
              <a:t> </a:t>
            </a:r>
            <a:endParaRPr lang="en-US" dirty="0"/>
          </a:p>
        </p:txBody>
      </p:sp>
      <p:sp>
        <p:nvSpPr>
          <p:cNvPr id="20" name="TextBox 19"/>
          <p:cNvSpPr txBox="1"/>
          <p:nvPr/>
        </p:nvSpPr>
        <p:spPr>
          <a:xfrm>
            <a:off x="5076319" y="4273783"/>
            <a:ext cx="3734740" cy="369332"/>
          </a:xfrm>
          <a:prstGeom prst="rect">
            <a:avLst/>
          </a:prstGeom>
          <a:noFill/>
        </p:spPr>
        <p:txBody>
          <a:bodyPr wrap="none" rtlCol="0">
            <a:spAutoFit/>
          </a:bodyPr>
          <a:lstStyle/>
          <a:p>
            <a:r>
              <a:rPr lang="en-US" altLang="zh-CN" dirty="0"/>
              <a:t>O</a:t>
            </a:r>
            <a:r>
              <a:rPr lang="en-US" altLang="zh-CN" dirty="0" smtClean="0"/>
              <a:t>ptimize</a:t>
            </a:r>
            <a:r>
              <a:rPr lang="zh-CN" altLang="en-US" dirty="0" smtClean="0"/>
              <a:t> </a:t>
            </a:r>
            <a:r>
              <a:rPr lang="en-US" altLang="zh-CN" dirty="0"/>
              <a:t>the</a:t>
            </a:r>
            <a:r>
              <a:rPr lang="zh-CN" altLang="en-US" dirty="0"/>
              <a:t> </a:t>
            </a:r>
            <a:r>
              <a:rPr lang="en-US" altLang="zh-CN" u="sng" dirty="0"/>
              <a:t>protein</a:t>
            </a:r>
            <a:r>
              <a:rPr lang="zh-CN" altLang="en-US" dirty="0"/>
              <a:t> </a:t>
            </a:r>
            <a:r>
              <a:rPr lang="en-US" altLang="zh-CN" dirty="0"/>
              <a:t>expression</a:t>
            </a:r>
            <a:r>
              <a:rPr lang="zh-CN" altLang="en-US" dirty="0"/>
              <a:t> </a:t>
            </a:r>
            <a:r>
              <a:rPr lang="en-US" altLang="zh-CN" dirty="0"/>
              <a:t>level.</a:t>
            </a:r>
            <a:endParaRPr lang="en-US" dirty="0"/>
          </a:p>
        </p:txBody>
      </p:sp>
      <p:pic>
        <p:nvPicPr>
          <p:cNvPr id="22" name="Content Placeholder 4"/>
          <p:cNvPicPr>
            <a:picLocks noGrp="1" noChangeAspect="1"/>
          </p:cNvPicPr>
          <p:nvPr>
            <p:ph idx="1"/>
          </p:nvPr>
        </p:nvPicPr>
        <p:blipFill rotWithShape="1">
          <a:blip r:embed="rId3">
            <a:extLst>
              <a:ext uri="{28A0092B-C50C-407E-A947-70E740481C1C}">
                <a14:useLocalDpi xmlns:a14="http://schemas.microsoft.com/office/drawing/2010/main" val="0"/>
              </a:ext>
            </a:extLst>
          </a:blip>
          <a:srcRect t="30710" r="48835" b="8126"/>
          <a:stretch/>
        </p:blipFill>
        <p:spPr>
          <a:xfrm>
            <a:off x="872020" y="1185100"/>
            <a:ext cx="3038960" cy="1640424"/>
          </a:xfrm>
        </p:spPr>
      </p:pic>
      <p:sp>
        <p:nvSpPr>
          <p:cNvPr id="24" name="TextBox 23"/>
          <p:cNvSpPr txBox="1"/>
          <p:nvPr/>
        </p:nvSpPr>
        <p:spPr>
          <a:xfrm>
            <a:off x="1211417" y="3032287"/>
            <a:ext cx="5076319" cy="523220"/>
          </a:xfrm>
          <a:prstGeom prst="rect">
            <a:avLst/>
          </a:prstGeom>
          <a:noFill/>
        </p:spPr>
        <p:txBody>
          <a:bodyPr wrap="square" rtlCol="0">
            <a:spAutoFit/>
          </a:bodyPr>
          <a:lstStyle/>
          <a:p>
            <a:r>
              <a:rPr lang="en-US" altLang="zh-CN" sz="1400" dirty="0"/>
              <a:t>a</a:t>
            </a:r>
            <a:r>
              <a:rPr lang="en-US" sz="1400" dirty="0"/>
              <a:t>ffect translation initiation rate </a:t>
            </a:r>
            <a:r>
              <a:rPr lang="en-US" sz="1400" dirty="0" smtClean="0"/>
              <a:t>and </a:t>
            </a:r>
          </a:p>
          <a:p>
            <a:r>
              <a:rPr lang="en-US" sz="1400" dirty="0" smtClean="0"/>
              <a:t>thus </a:t>
            </a:r>
            <a:r>
              <a:rPr lang="en-US" sz="1400" dirty="0"/>
              <a:t>affect the protein expression level.</a:t>
            </a:r>
          </a:p>
        </p:txBody>
      </p:sp>
      <p:sp>
        <p:nvSpPr>
          <p:cNvPr id="25" name="Oval 24"/>
          <p:cNvSpPr/>
          <p:nvPr/>
        </p:nvSpPr>
        <p:spPr>
          <a:xfrm>
            <a:off x="1211417" y="1804019"/>
            <a:ext cx="909375" cy="70802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p:cNvSpPr/>
          <p:nvPr/>
        </p:nvSpPr>
        <p:spPr>
          <a:xfrm>
            <a:off x="5379324" y="3313256"/>
            <a:ext cx="2534989" cy="307777"/>
          </a:xfrm>
          <a:prstGeom prst="rect">
            <a:avLst/>
          </a:prstGeom>
        </p:spPr>
        <p:txBody>
          <a:bodyPr wrap="none">
            <a:spAutoFit/>
          </a:bodyPr>
          <a:lstStyle/>
          <a:p>
            <a:r>
              <a:rPr lang="en-AU" sz="1400" dirty="0">
                <a:cs typeface="Calibri"/>
              </a:rPr>
              <a:t>Green Fluorescent </a:t>
            </a:r>
            <a:r>
              <a:rPr lang="en-AU" sz="1400" dirty="0" smtClean="0">
                <a:cs typeface="Calibri"/>
              </a:rPr>
              <a:t>Protein</a:t>
            </a:r>
            <a:r>
              <a:rPr lang="zh-CN" altLang="en-US" sz="1400" dirty="0" smtClean="0">
                <a:cs typeface="Calibri"/>
              </a:rPr>
              <a:t> </a:t>
            </a:r>
            <a:r>
              <a:rPr lang="en-US" altLang="zh-CN" sz="1400" dirty="0" smtClean="0">
                <a:cs typeface="Calibri"/>
              </a:rPr>
              <a:t>(GFP)</a:t>
            </a:r>
            <a:endParaRPr lang="en-US" sz="1400" dirty="0"/>
          </a:p>
        </p:txBody>
      </p:sp>
      <p:sp>
        <p:nvSpPr>
          <p:cNvPr id="32" name="Rectangle 31"/>
          <p:cNvSpPr/>
          <p:nvPr/>
        </p:nvSpPr>
        <p:spPr>
          <a:xfrm>
            <a:off x="325677" y="4027141"/>
            <a:ext cx="8485382" cy="769862"/>
          </a:xfrm>
          <a:prstGeom prst="rect">
            <a:avLst/>
          </a:prstGeom>
          <a:solidFill>
            <a:srgbClr val="FFFF00">
              <a:alpha val="1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I_20131015_6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8856" y="1325995"/>
            <a:ext cx="2786211" cy="1858381"/>
          </a:xfrm>
          <a:prstGeom prst="rect">
            <a:avLst/>
          </a:prstGeom>
          <a:noFill/>
          <a:extLst>
            <a:ext uri="{909E8E84-426E-40DD-AFC4-6F175D3DCCD1}">
              <a14:hiddenFill xmlns:a14="http://schemas.microsoft.com/office/drawing/2010/main">
                <a:solidFill>
                  <a:srgbClr val="FFFFFF"/>
                </a:solidFill>
              </a14:hiddenFill>
            </a:ext>
          </a:extLst>
        </p:spPr>
      </p:pic>
      <p:cxnSp>
        <p:nvCxnSpPr>
          <p:cNvPr id="36" name="Straight Arrow Connector 35"/>
          <p:cNvCxnSpPr/>
          <p:nvPr/>
        </p:nvCxnSpPr>
        <p:spPr>
          <a:xfrm>
            <a:off x="1666104" y="2524456"/>
            <a:ext cx="0" cy="384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 name="Rectangle 1"/>
          <p:cNvSpPr/>
          <p:nvPr/>
        </p:nvSpPr>
        <p:spPr>
          <a:xfrm>
            <a:off x="2903350" y="2577269"/>
            <a:ext cx="1185183" cy="217042"/>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rot="5400000">
            <a:off x="3346287" y="2121100"/>
            <a:ext cx="900815" cy="228569"/>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3910979" y="1548822"/>
            <a:ext cx="601447" cy="261610"/>
          </a:xfrm>
          <a:prstGeom prst="rect">
            <a:avLst/>
          </a:prstGeom>
          <a:noFill/>
        </p:spPr>
        <p:txBody>
          <a:bodyPr wrap="none" rtlCol="0">
            <a:spAutoFit/>
          </a:bodyPr>
          <a:lstStyle/>
          <a:p>
            <a:r>
              <a:rPr lang="en-US" sz="1100" smtClean="0">
                <a:latin typeface="Athelas" charset="0"/>
                <a:ea typeface="Athelas" charset="0"/>
                <a:cs typeface="Athelas" charset="0"/>
              </a:rPr>
              <a:t>mRNA</a:t>
            </a:r>
            <a:endParaRPr lang="en-US" sz="1100">
              <a:latin typeface="Athelas" charset="0"/>
              <a:ea typeface="Athelas" charset="0"/>
              <a:cs typeface="Athelas" charset="0"/>
            </a:endParaRPr>
          </a:p>
        </p:txBody>
      </p:sp>
    </p:spTree>
    <p:extLst>
      <p:ext uri="{BB962C8B-B14F-4D97-AF65-F5344CB8AC3E}">
        <p14:creationId xmlns:p14="http://schemas.microsoft.com/office/powerpoint/2010/main" val="2369988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7" grpId="0"/>
      <p:bldP spid="20" grpId="0"/>
      <p:bldP spid="24" grpId="0"/>
      <p:bldP spid="25" grpId="0" animBg="1"/>
      <p:bldP spid="25" grpId="1" animBg="1"/>
      <p:bldP spid="29" grpId="0"/>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9F05A03A-BDE4-4362-B008-86954CE3140D}"/>
              </a:ext>
            </a:extLst>
          </p:cNvPr>
          <p:cNvSpPr>
            <a:spLocks noGrp="1"/>
          </p:cNvSpPr>
          <p:nvPr>
            <p:ph type="title"/>
          </p:nvPr>
        </p:nvSpPr>
        <p:spPr>
          <a:xfrm>
            <a:off x="910738" y="146240"/>
            <a:ext cx="6336704" cy="639365"/>
          </a:xfrm>
        </p:spPr>
        <p:txBody>
          <a:bodyPr>
            <a:normAutofit/>
          </a:bodyPr>
          <a:lstStyle/>
          <a:p>
            <a:r>
              <a:rPr lang="en-AU" dirty="0" smtClean="0"/>
              <a:t>What</a:t>
            </a:r>
            <a:r>
              <a:rPr lang="en-US" altLang="zh-CN" dirty="0" smtClean="0"/>
              <a:t>’s</a:t>
            </a:r>
            <a:r>
              <a:rPr lang="en-AU" dirty="0" smtClean="0"/>
              <a:t> </a:t>
            </a:r>
            <a:r>
              <a:rPr lang="en-AU" dirty="0"/>
              <a:t>the </a:t>
            </a:r>
            <a:r>
              <a:rPr lang="en-AU" dirty="0" smtClean="0"/>
              <a:t>objective?</a:t>
            </a:r>
            <a:r>
              <a:rPr lang="en-AU" dirty="0"/>
              <a:t> </a:t>
            </a:r>
          </a:p>
        </p:txBody>
      </p:sp>
      <p:sp>
        <p:nvSpPr>
          <p:cNvPr id="2" name="Content Placeholder 1"/>
          <p:cNvSpPr>
            <a:spLocks noGrp="1"/>
          </p:cNvSpPr>
          <p:nvPr>
            <p:ph idx="1"/>
          </p:nvPr>
        </p:nvSpPr>
        <p:spPr>
          <a:xfrm>
            <a:off x="262154" y="1104220"/>
            <a:ext cx="3778218" cy="3181202"/>
          </a:xfrm>
          <a:noFill/>
        </p:spPr>
        <p:txBody>
          <a:bodyPr>
            <a:normAutofit/>
          </a:bodyPr>
          <a:lstStyle/>
          <a:p>
            <a:pPr marL="0" indent="0">
              <a:buNone/>
            </a:pPr>
            <a:r>
              <a:rPr lang="en-US" altLang="zh-CN" sz="2000" dirty="0" smtClean="0"/>
              <a:t>Design</a:t>
            </a:r>
            <a:r>
              <a:rPr lang="zh-CN" altLang="en-US" sz="2000" dirty="0" smtClean="0"/>
              <a:t> </a:t>
            </a:r>
            <a:r>
              <a:rPr lang="en-US" altLang="zh-CN" sz="2000" dirty="0" smtClean="0"/>
              <a:t>Ribosome</a:t>
            </a:r>
            <a:r>
              <a:rPr lang="zh-CN" altLang="en-US" sz="2000" dirty="0" smtClean="0"/>
              <a:t> </a:t>
            </a:r>
            <a:r>
              <a:rPr lang="en-US" altLang="zh-CN" sz="2000" dirty="0" smtClean="0"/>
              <a:t>Binding</a:t>
            </a:r>
            <a:r>
              <a:rPr lang="zh-CN" altLang="en-US" sz="2000" dirty="0" smtClean="0"/>
              <a:t> </a:t>
            </a:r>
            <a:r>
              <a:rPr lang="en-US" altLang="zh-CN" sz="2000" dirty="0" smtClean="0"/>
              <a:t>Site</a:t>
            </a:r>
            <a:r>
              <a:rPr lang="zh-CN" altLang="en-US" sz="2000" dirty="0" smtClean="0"/>
              <a:t> </a:t>
            </a:r>
            <a:r>
              <a:rPr lang="en-US" altLang="zh-CN" sz="2000" dirty="0" smtClean="0"/>
              <a:t>(RBS)</a:t>
            </a:r>
            <a:r>
              <a:rPr lang="zh-CN" altLang="en-US" sz="2000" dirty="0" smtClean="0"/>
              <a:t> </a:t>
            </a:r>
            <a:r>
              <a:rPr lang="en-US" altLang="zh-CN" sz="2000" dirty="0" smtClean="0"/>
              <a:t>sequences</a:t>
            </a:r>
            <a:r>
              <a:rPr lang="zh-CN" altLang="en-US" sz="2000" dirty="0" smtClean="0"/>
              <a:t> </a:t>
            </a:r>
            <a:r>
              <a:rPr lang="en-US" altLang="zh-CN" sz="2000" dirty="0" smtClean="0"/>
              <a:t>in</a:t>
            </a:r>
            <a:r>
              <a:rPr lang="zh-CN" altLang="en-US" sz="2000" dirty="0" smtClean="0"/>
              <a:t> </a:t>
            </a:r>
            <a:r>
              <a:rPr lang="en-US" altLang="zh-CN" sz="2000" dirty="0" smtClean="0"/>
              <a:t>batch</a:t>
            </a:r>
            <a:r>
              <a:rPr lang="zh-CN" altLang="en-US" sz="2000" dirty="0" smtClean="0"/>
              <a:t> </a:t>
            </a:r>
            <a:endParaRPr lang="en-US" sz="2000" dirty="0"/>
          </a:p>
        </p:txBody>
      </p:sp>
      <p:sp>
        <p:nvSpPr>
          <p:cNvPr id="3" name="TextBox 2"/>
          <p:cNvSpPr txBox="1"/>
          <p:nvPr/>
        </p:nvSpPr>
        <p:spPr>
          <a:xfrm>
            <a:off x="4869711" y="1104220"/>
            <a:ext cx="4129849" cy="400110"/>
          </a:xfrm>
          <a:prstGeom prst="rect">
            <a:avLst/>
          </a:prstGeom>
          <a:noFill/>
        </p:spPr>
        <p:txBody>
          <a:bodyPr wrap="none" rtlCol="0">
            <a:spAutoFit/>
          </a:bodyPr>
          <a:lstStyle/>
          <a:p>
            <a:r>
              <a:rPr lang="en-US" altLang="zh-CN" sz="2000" dirty="0"/>
              <a:t>O</a:t>
            </a:r>
            <a:r>
              <a:rPr lang="en-US" altLang="zh-CN" sz="2000" dirty="0" smtClean="0"/>
              <a:t>ptimize</a:t>
            </a:r>
            <a:r>
              <a:rPr lang="zh-CN" altLang="en-US" sz="2000" dirty="0" smtClean="0"/>
              <a:t> </a:t>
            </a:r>
            <a:r>
              <a:rPr lang="en-US" altLang="zh-CN" sz="2000" dirty="0"/>
              <a:t>the</a:t>
            </a:r>
            <a:r>
              <a:rPr lang="zh-CN" altLang="en-US" sz="2000" dirty="0"/>
              <a:t> </a:t>
            </a:r>
            <a:r>
              <a:rPr lang="en-US" altLang="zh-CN" sz="2000" dirty="0"/>
              <a:t>protein</a:t>
            </a:r>
            <a:r>
              <a:rPr lang="zh-CN" altLang="en-US" sz="2000" dirty="0"/>
              <a:t> </a:t>
            </a:r>
            <a:r>
              <a:rPr lang="en-US" altLang="zh-CN" sz="2000" dirty="0"/>
              <a:t>expression</a:t>
            </a:r>
            <a:r>
              <a:rPr lang="zh-CN" altLang="en-US" sz="2000" dirty="0"/>
              <a:t> </a:t>
            </a:r>
            <a:r>
              <a:rPr lang="en-US" altLang="zh-CN" sz="2000" dirty="0"/>
              <a:t>level.</a:t>
            </a:r>
            <a:endParaRPr lang="en-US" sz="2000" dirty="0"/>
          </a:p>
        </p:txBody>
      </p:sp>
      <p:sp>
        <p:nvSpPr>
          <p:cNvPr id="5" name="Right Arrow 4"/>
          <p:cNvSpPr/>
          <p:nvPr/>
        </p:nvSpPr>
        <p:spPr>
          <a:xfrm>
            <a:off x="4134158" y="1204247"/>
            <a:ext cx="641766" cy="2000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0" name="Table 9"/>
          <p:cNvGraphicFramePr>
            <a:graphicFrameLocks noGrp="1"/>
          </p:cNvGraphicFramePr>
          <p:nvPr>
            <p:extLst>
              <p:ext uri="{D42A27DB-BD31-4B8C-83A1-F6EECF244321}">
                <p14:modId xmlns:p14="http://schemas.microsoft.com/office/powerpoint/2010/main" val="833813128"/>
              </p:ext>
            </p:extLst>
          </p:nvPr>
        </p:nvGraphicFramePr>
        <p:xfrm>
          <a:off x="1275907" y="2054631"/>
          <a:ext cx="5971536" cy="2230790"/>
        </p:xfrm>
        <a:graphic>
          <a:graphicData uri="http://schemas.openxmlformats.org/drawingml/2006/table">
            <a:tbl>
              <a:tblPr firstRow="1" bandRow="1">
                <a:tableStyleId>{69CF1AB2-1976-4502-BF36-3FF5EA218861}</a:tableStyleId>
              </a:tblPr>
              <a:tblGrid>
                <a:gridCol w="2985768"/>
                <a:gridCol w="2985768"/>
              </a:tblGrid>
              <a:tr h="651242">
                <a:tc>
                  <a:txBody>
                    <a:bodyPr/>
                    <a:lstStyle/>
                    <a:p>
                      <a:pPr algn="ctr"/>
                      <a:r>
                        <a:rPr lang="zh-CN" altLang="en-US" dirty="0" smtClean="0"/>
                        <a:t> </a:t>
                      </a:r>
                      <a:r>
                        <a:rPr lang="en-US" dirty="0" smtClean="0"/>
                        <a:t>RBS</a:t>
                      </a:r>
                      <a:r>
                        <a:rPr lang="en-US" baseline="0" dirty="0" smtClean="0"/>
                        <a:t> sequence</a:t>
                      </a:r>
                      <a:endParaRPr lang="en-US" dirty="0"/>
                    </a:p>
                  </a:txBody>
                  <a:tcPr/>
                </a:tc>
                <a:tc>
                  <a:txBody>
                    <a:bodyPr/>
                    <a:lstStyle/>
                    <a:p>
                      <a:pPr algn="ctr"/>
                      <a:r>
                        <a:rPr lang="en-US" altLang="zh-CN" dirty="0" smtClean="0"/>
                        <a:t>Normalized</a:t>
                      </a:r>
                      <a:r>
                        <a:rPr lang="zh-CN" altLang="en-US" baseline="30000" dirty="0" smtClean="0"/>
                        <a:t>*</a:t>
                      </a:r>
                      <a:r>
                        <a:rPr lang="zh-CN" altLang="en-US" dirty="0" smtClean="0"/>
                        <a:t> </a:t>
                      </a:r>
                      <a:r>
                        <a:rPr lang="en-US" altLang="zh-CN" dirty="0" smtClean="0"/>
                        <a:t>Protein</a:t>
                      </a:r>
                      <a:r>
                        <a:rPr lang="zh-CN" altLang="en-US" dirty="0" smtClean="0"/>
                        <a:t> </a:t>
                      </a:r>
                      <a:r>
                        <a:rPr lang="en-US" dirty="0" smtClean="0"/>
                        <a:t>Expression Level</a:t>
                      </a:r>
                      <a:endParaRPr lang="en-US" dirty="0"/>
                    </a:p>
                  </a:txBody>
                  <a:tcPr/>
                </a:tc>
              </a:tr>
              <a:tr h="394887">
                <a:tc>
                  <a:txBody>
                    <a:bodyPr/>
                    <a:lstStyle/>
                    <a:p>
                      <a:pPr algn="ctr" fontAlgn="b"/>
                      <a:r>
                        <a:rPr lang="en-US" sz="1600" b="0" i="0" u="none" strike="noStrike" dirty="0">
                          <a:solidFill>
                            <a:srgbClr val="000000"/>
                          </a:solidFill>
                          <a:effectLst/>
                          <a:latin typeface="Calibri" charset="0"/>
                        </a:rPr>
                        <a:t>TTAAGTA</a:t>
                      </a:r>
                      <a:r>
                        <a:rPr lang="en-US" sz="1600" b="0" i="0" u="none" strike="noStrike" dirty="0">
                          <a:solidFill>
                            <a:srgbClr val="FF0000"/>
                          </a:solidFill>
                          <a:effectLst/>
                          <a:latin typeface="Calibri" charset="0"/>
                        </a:rPr>
                        <a:t>AGCGGG</a:t>
                      </a:r>
                      <a:r>
                        <a:rPr lang="en-US" sz="1600" b="0" i="0" u="none" strike="noStrike" dirty="0">
                          <a:solidFill>
                            <a:srgbClr val="000000"/>
                          </a:solidFill>
                          <a:effectLst/>
                          <a:latin typeface="Calibri" charset="0"/>
                        </a:rPr>
                        <a:t>GAAAATA</a:t>
                      </a:r>
                    </a:p>
                  </a:txBody>
                  <a:tcPr marL="6350" marR="6350" marT="6350" marB="0" anchor="b"/>
                </a:tc>
                <a:tc>
                  <a:txBody>
                    <a:bodyPr/>
                    <a:lstStyle/>
                    <a:p>
                      <a:pPr algn="ctr"/>
                      <a:r>
                        <a:rPr lang="en-US" altLang="zh-CN" dirty="0" smtClean="0"/>
                        <a:t>1.58</a:t>
                      </a:r>
                      <a:endParaRPr lang="en-US" dirty="0"/>
                    </a:p>
                  </a:txBody>
                  <a:tcPr/>
                </a:tc>
              </a:tr>
              <a:tr h="394887">
                <a:tc>
                  <a:txBody>
                    <a:bodyPr/>
                    <a:lstStyle/>
                    <a:p>
                      <a:pPr algn="ctr" fontAlgn="b"/>
                      <a:r>
                        <a:rPr lang="en-US" sz="1600" b="0" i="0" u="none" strike="noStrike" dirty="0" smtClean="0">
                          <a:solidFill>
                            <a:srgbClr val="000000"/>
                          </a:solidFill>
                          <a:effectLst/>
                          <a:latin typeface="Calibri" charset="0"/>
                        </a:rPr>
                        <a:t>TTAAGTA</a:t>
                      </a:r>
                      <a:r>
                        <a:rPr lang="en-US" sz="1600" b="0" i="0" u="none" strike="noStrike" dirty="0" smtClean="0">
                          <a:solidFill>
                            <a:srgbClr val="FF0000"/>
                          </a:solidFill>
                          <a:effectLst/>
                          <a:latin typeface="Calibri" charset="0"/>
                        </a:rPr>
                        <a:t>AGCGGG</a:t>
                      </a:r>
                      <a:r>
                        <a:rPr lang="en-US" sz="1600" b="0" i="0" u="none" strike="noStrike" dirty="0" smtClean="0">
                          <a:solidFill>
                            <a:srgbClr val="000000"/>
                          </a:solidFill>
                          <a:effectLst/>
                          <a:latin typeface="Calibri" charset="0"/>
                        </a:rPr>
                        <a:t>GAAAATA</a:t>
                      </a:r>
                      <a:endParaRPr lang="en-US" sz="1600" b="0" i="0" u="none" strike="noStrike" dirty="0">
                        <a:solidFill>
                          <a:srgbClr val="000000"/>
                        </a:solidFill>
                        <a:effectLst/>
                        <a:latin typeface="Calibri" charset="0"/>
                      </a:endParaRPr>
                    </a:p>
                  </a:txBody>
                  <a:tcPr marL="6350" marR="6350" marT="6350" marB="0" anchor="b"/>
                </a:tc>
                <a:tc>
                  <a:txBody>
                    <a:bodyPr/>
                    <a:lstStyle/>
                    <a:p>
                      <a:pPr algn="ctr"/>
                      <a:r>
                        <a:rPr lang="en-US" altLang="zh-CN" dirty="0" smtClean="0"/>
                        <a:t>1.42</a:t>
                      </a:r>
                      <a:endParaRPr lang="en-US" dirty="0"/>
                    </a:p>
                  </a:txBody>
                  <a:tcPr/>
                </a:tc>
              </a:tr>
              <a:tr h="394887">
                <a:tc>
                  <a:txBody>
                    <a:bodyPr/>
                    <a:lstStyle/>
                    <a:p>
                      <a:pPr algn="ctr" fontAlgn="b"/>
                      <a:r>
                        <a:rPr lang="en-US" sz="1600" b="0" i="0" u="none" strike="noStrike" dirty="0">
                          <a:solidFill>
                            <a:srgbClr val="000000"/>
                          </a:solidFill>
                          <a:effectLst/>
                          <a:latin typeface="Calibri" charset="0"/>
                        </a:rPr>
                        <a:t>AAAGATG</a:t>
                      </a:r>
                      <a:r>
                        <a:rPr lang="en-US" sz="1600" b="0" i="0" u="none" strike="noStrike" dirty="0">
                          <a:solidFill>
                            <a:srgbClr val="FF0000"/>
                          </a:solidFill>
                          <a:effectLst/>
                          <a:latin typeface="Calibri" charset="0"/>
                        </a:rPr>
                        <a:t>AGGAGT</a:t>
                      </a:r>
                      <a:r>
                        <a:rPr lang="en-US" sz="1600" b="0" i="0" u="none" strike="noStrike" dirty="0">
                          <a:solidFill>
                            <a:srgbClr val="000000"/>
                          </a:solidFill>
                          <a:effectLst/>
                          <a:latin typeface="Calibri" charset="0"/>
                        </a:rPr>
                        <a:t>GCAAAAA</a:t>
                      </a:r>
                    </a:p>
                  </a:txBody>
                  <a:tcPr marL="6350" marR="6350" marT="6350" marB="0" anchor="b"/>
                </a:tc>
                <a:tc>
                  <a:txBody>
                    <a:bodyPr/>
                    <a:lstStyle/>
                    <a:p>
                      <a:pPr algn="ctr"/>
                      <a:r>
                        <a:rPr lang="en-US" altLang="zh-CN" dirty="0" smtClean="0"/>
                        <a:t>0.14</a:t>
                      </a:r>
                      <a:endParaRPr lang="en-US" dirty="0"/>
                    </a:p>
                  </a:txBody>
                  <a:tcPr/>
                </a:tc>
              </a:tr>
              <a:tr h="394887">
                <a:tc>
                  <a:txBody>
                    <a:bodyPr/>
                    <a:lstStyle/>
                    <a:p>
                      <a:pPr algn="ctr" fontAlgn="b"/>
                      <a:r>
                        <a:rPr lang="en-US" sz="1600" b="0" i="0" u="none" strike="noStrike" dirty="0">
                          <a:solidFill>
                            <a:srgbClr val="000000"/>
                          </a:solidFill>
                          <a:effectLst/>
                          <a:latin typeface="Calibri" charset="0"/>
                        </a:rPr>
                        <a:t>AAAGATG</a:t>
                      </a:r>
                      <a:r>
                        <a:rPr lang="en-US" sz="1600" b="0" i="0" u="none" strike="noStrike" dirty="0">
                          <a:solidFill>
                            <a:srgbClr val="FF0000"/>
                          </a:solidFill>
                          <a:effectLst/>
                          <a:latin typeface="Calibri" charset="0"/>
                        </a:rPr>
                        <a:t>AGGAGT</a:t>
                      </a:r>
                      <a:r>
                        <a:rPr lang="en-US" sz="1600" b="0" i="0" u="none" strike="noStrike" dirty="0">
                          <a:solidFill>
                            <a:srgbClr val="000000"/>
                          </a:solidFill>
                          <a:effectLst/>
                          <a:latin typeface="Calibri" charset="0"/>
                        </a:rPr>
                        <a:t>ACAAAAA</a:t>
                      </a:r>
                    </a:p>
                  </a:txBody>
                  <a:tcPr marL="6350" marR="6350" marT="6350" marB="0" anchor="b">
                    <a:lnB w="12700" cap="flat" cmpd="sng" algn="ctr">
                      <a:solidFill>
                        <a:schemeClr val="tx1"/>
                      </a:solidFill>
                      <a:prstDash val="solid"/>
                      <a:round/>
                      <a:headEnd type="none" w="med" len="med"/>
                      <a:tailEnd type="none" w="med" len="med"/>
                    </a:lnB>
                  </a:tcPr>
                </a:tc>
                <a:tc>
                  <a:txBody>
                    <a:bodyPr/>
                    <a:lstStyle/>
                    <a:p>
                      <a:pPr algn="ctr"/>
                      <a:r>
                        <a:rPr lang="en-US" altLang="zh-CN" dirty="0" smtClean="0"/>
                        <a:t>2.88</a:t>
                      </a:r>
                      <a:endParaRPr lang="en-US" dirty="0" smtClean="0"/>
                    </a:p>
                  </a:txBody>
                  <a:tcPr>
                    <a:lnB w="12700" cap="flat" cmpd="sng" algn="ctr">
                      <a:solidFill>
                        <a:schemeClr val="tx1"/>
                      </a:solidFill>
                      <a:prstDash val="solid"/>
                      <a:round/>
                      <a:headEnd type="none" w="med" len="med"/>
                      <a:tailEnd type="none" w="med" len="med"/>
                    </a:lnB>
                  </a:tcPr>
                </a:tc>
              </a:tr>
            </a:tbl>
          </a:graphicData>
        </a:graphic>
      </p:graphicFrame>
      <p:sp>
        <p:nvSpPr>
          <p:cNvPr id="7" name="TextBox 6"/>
          <p:cNvSpPr txBox="1"/>
          <p:nvPr/>
        </p:nvSpPr>
        <p:spPr>
          <a:xfrm>
            <a:off x="604560" y="4835723"/>
            <a:ext cx="3431324" cy="307777"/>
          </a:xfrm>
          <a:prstGeom prst="rect">
            <a:avLst/>
          </a:prstGeom>
          <a:noFill/>
        </p:spPr>
        <p:txBody>
          <a:bodyPr wrap="none" rtlCol="0">
            <a:spAutoFit/>
          </a:bodyPr>
          <a:lstStyle/>
          <a:p>
            <a:r>
              <a:rPr lang="zh-CN" altLang="en-US" sz="1400" dirty="0"/>
              <a:t>*</a:t>
            </a:r>
            <a:r>
              <a:rPr lang="zh-CN" altLang="en-US" sz="1400" dirty="0" smtClean="0"/>
              <a:t> </a:t>
            </a:r>
            <a:r>
              <a:rPr lang="en-US" altLang="zh-CN" sz="1400" dirty="0" smtClean="0"/>
              <a:t>zero</a:t>
            </a:r>
            <a:r>
              <a:rPr lang="zh-CN" altLang="en-US" sz="1400" dirty="0"/>
              <a:t> </a:t>
            </a:r>
            <a:r>
              <a:rPr lang="en-US" altLang="zh-CN" sz="1400" dirty="0" smtClean="0"/>
              <a:t>mean</a:t>
            </a:r>
            <a:r>
              <a:rPr lang="zh-CN" altLang="en-US" sz="1400" dirty="0" smtClean="0"/>
              <a:t> </a:t>
            </a:r>
            <a:r>
              <a:rPr lang="en-US" altLang="zh-CN" sz="1400" dirty="0" smtClean="0"/>
              <a:t>and</a:t>
            </a:r>
            <a:r>
              <a:rPr lang="zh-CN" altLang="en-US" sz="1400" dirty="0" smtClean="0"/>
              <a:t> </a:t>
            </a:r>
            <a:r>
              <a:rPr lang="en-US" altLang="zh-CN" sz="1400" dirty="0" smtClean="0"/>
              <a:t>unit</a:t>
            </a:r>
            <a:r>
              <a:rPr lang="zh-CN" altLang="en-US" sz="1400" dirty="0" smtClean="0"/>
              <a:t> </a:t>
            </a:r>
            <a:r>
              <a:rPr lang="en-US" altLang="zh-CN" sz="1400" dirty="0" smtClean="0"/>
              <a:t>variance</a:t>
            </a:r>
            <a:r>
              <a:rPr lang="zh-CN" altLang="en-US" sz="1400" dirty="0" smtClean="0"/>
              <a:t> </a:t>
            </a:r>
            <a:r>
              <a:rPr lang="en-US" altLang="zh-CN" sz="1400" dirty="0" smtClean="0"/>
              <a:t>normalization</a:t>
            </a:r>
            <a:endParaRPr lang="en-US" sz="1400" dirty="0"/>
          </a:p>
        </p:txBody>
      </p:sp>
      <p:sp>
        <p:nvSpPr>
          <p:cNvPr id="9" name="Rectangle 8"/>
          <p:cNvSpPr/>
          <p:nvPr/>
        </p:nvSpPr>
        <p:spPr>
          <a:xfrm>
            <a:off x="2367419" y="2655656"/>
            <a:ext cx="779818" cy="165867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Curved Connector 13"/>
          <p:cNvCxnSpPr/>
          <p:nvPr/>
        </p:nvCxnSpPr>
        <p:spPr>
          <a:xfrm>
            <a:off x="2516343" y="4285422"/>
            <a:ext cx="184327" cy="180252"/>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5" name="TextBox 14"/>
              <p:cNvSpPr txBox="1"/>
              <p:nvPr/>
            </p:nvSpPr>
            <p:spPr>
              <a:xfrm>
                <a:off x="2534164" y="4439343"/>
                <a:ext cx="5340052" cy="646331"/>
              </a:xfrm>
              <a:prstGeom prst="rect">
                <a:avLst/>
              </a:prstGeom>
              <a:noFill/>
            </p:spPr>
            <p:txBody>
              <a:bodyPr wrap="none" rtlCol="0">
                <a:spAutoFit/>
              </a:bodyPr>
              <a:lstStyle/>
              <a:p>
                <a:r>
                  <a:rPr lang="en-US" altLang="zh-CN" dirty="0" smtClean="0"/>
                  <a:t>Core</a:t>
                </a:r>
                <a:r>
                  <a:rPr lang="zh-CN" altLang="en-US" dirty="0" smtClean="0"/>
                  <a:t> </a:t>
                </a:r>
                <a:r>
                  <a:rPr lang="en-US" altLang="zh-CN" dirty="0" smtClean="0"/>
                  <a:t>part</a:t>
                </a:r>
                <a:r>
                  <a:rPr lang="zh-CN" altLang="en-US" dirty="0"/>
                  <a:t> </a:t>
                </a:r>
                <a:r>
                  <a:rPr lang="en-US" altLang="zh-CN" dirty="0" smtClean="0"/>
                  <a:t>(design</a:t>
                </a:r>
                <a:r>
                  <a:rPr lang="zh-CN" altLang="en-US" dirty="0" smtClean="0"/>
                  <a:t> </a:t>
                </a:r>
                <a:r>
                  <a:rPr lang="en-US" altLang="zh-CN" dirty="0" smtClean="0"/>
                  <a:t>space):</a:t>
                </a:r>
                <a:r>
                  <a:rPr lang="zh-CN" altLang="en-US" dirty="0" smtClean="0"/>
                  <a:t>  </a:t>
                </a:r>
                <a:r>
                  <a:rPr lang="en-US" dirty="0" smtClean="0"/>
                  <a:t>totally </a:t>
                </a:r>
                <a14:m>
                  <m:oMath xmlns:m="http://schemas.openxmlformats.org/officeDocument/2006/math">
                    <m:sSup>
                      <m:sSupPr>
                        <m:ctrlPr>
                          <a:rPr lang="en-US" i="1">
                            <a:latin typeface="Cambria Math" charset="0"/>
                          </a:rPr>
                        </m:ctrlPr>
                      </m:sSupPr>
                      <m:e>
                        <m:r>
                          <a:rPr lang="en-US" i="1">
                            <a:latin typeface="Cambria Math" charset="0"/>
                          </a:rPr>
                          <m:t>4</m:t>
                        </m:r>
                      </m:e>
                      <m:sup>
                        <m:r>
                          <a:rPr lang="en-US" i="1">
                            <a:latin typeface="Cambria Math" charset="0"/>
                          </a:rPr>
                          <m:t>6</m:t>
                        </m:r>
                      </m:sup>
                    </m:sSup>
                  </m:oMath>
                </a14:m>
                <a:r>
                  <a:rPr lang="en-US" dirty="0"/>
                  <a:t> = 4096 </a:t>
                </a:r>
                <a:r>
                  <a:rPr lang="en-US" dirty="0" smtClean="0"/>
                  <a:t>possibilities</a:t>
                </a:r>
                <a:endParaRPr lang="en-US" dirty="0"/>
              </a:p>
              <a:p>
                <a:endParaRPr lang="en-US" dirty="0"/>
              </a:p>
            </p:txBody>
          </p:sp>
        </mc:Choice>
        <mc:Fallback xmlns="">
          <p:sp>
            <p:nvSpPr>
              <p:cNvPr id="15" name="TextBox 14"/>
              <p:cNvSpPr txBox="1">
                <a:spLocks noRot="1" noChangeAspect="1" noMove="1" noResize="1" noEditPoints="1" noAdjustHandles="1" noChangeArrowheads="1" noChangeShapeType="1" noTextEdit="1"/>
              </p:cNvSpPr>
              <p:nvPr/>
            </p:nvSpPr>
            <p:spPr>
              <a:xfrm>
                <a:off x="2534164" y="4439343"/>
                <a:ext cx="5340052" cy="646331"/>
              </a:xfrm>
              <a:prstGeom prst="rect">
                <a:avLst/>
              </a:prstGeom>
              <a:blipFill rotWithShape="0">
                <a:blip r:embed="rId3"/>
                <a:stretch>
                  <a:fillRect l="-1027" t="-4717" r="-228"/>
                </a:stretch>
              </a:blipFill>
            </p:spPr>
            <p:txBody>
              <a:bodyPr/>
              <a:lstStyle/>
              <a:p>
                <a:r>
                  <a:rPr lang="en-US">
                    <a:noFill/>
                  </a:rPr>
                  <a:t> </a:t>
                </a:r>
              </a:p>
            </p:txBody>
          </p:sp>
        </mc:Fallback>
      </mc:AlternateContent>
      <p:sp>
        <p:nvSpPr>
          <p:cNvPr id="18" name="Right Brace 17"/>
          <p:cNvSpPr/>
          <p:nvPr/>
        </p:nvSpPr>
        <p:spPr>
          <a:xfrm>
            <a:off x="7247442" y="2883161"/>
            <a:ext cx="345915" cy="463351"/>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 name="TextBox 18"/>
          <p:cNvSpPr txBox="1"/>
          <p:nvPr/>
        </p:nvSpPr>
        <p:spPr>
          <a:xfrm>
            <a:off x="7747324" y="2653172"/>
            <a:ext cx="2181235" cy="923330"/>
          </a:xfrm>
          <a:prstGeom prst="rect">
            <a:avLst/>
          </a:prstGeom>
          <a:noFill/>
        </p:spPr>
        <p:txBody>
          <a:bodyPr wrap="square" rtlCol="0">
            <a:spAutoFit/>
          </a:bodyPr>
          <a:lstStyle/>
          <a:p>
            <a:r>
              <a:rPr lang="en-US" altLang="zh-CN" smtClean="0"/>
              <a:t>Score</a:t>
            </a:r>
            <a:r>
              <a:rPr lang="zh-CN" altLang="en-US" dirty="0" smtClean="0"/>
              <a:t> </a:t>
            </a:r>
            <a:r>
              <a:rPr lang="en-US" altLang="zh-CN" dirty="0" smtClean="0"/>
              <a:t>is</a:t>
            </a:r>
            <a:r>
              <a:rPr lang="zh-CN" altLang="en-US" dirty="0" smtClean="0"/>
              <a:t> </a:t>
            </a:r>
            <a:r>
              <a:rPr lang="en-US" altLang="zh-CN" dirty="0" smtClean="0"/>
              <a:t>a</a:t>
            </a:r>
            <a:r>
              <a:rPr lang="zh-CN" altLang="en-US" dirty="0" smtClean="0"/>
              <a:t> </a:t>
            </a:r>
            <a:r>
              <a:rPr lang="en-US" altLang="zh-CN" dirty="0" smtClean="0"/>
              <a:t>distribution</a:t>
            </a:r>
          </a:p>
          <a:p>
            <a:r>
              <a:rPr lang="zh-CN" altLang="en-US" dirty="0" smtClean="0"/>
              <a:t> </a:t>
            </a:r>
            <a:r>
              <a:rPr lang="en-US" altLang="zh-CN" dirty="0" smtClean="0"/>
              <a:t>(noise)</a:t>
            </a:r>
            <a:endParaRPr lang="en-US" dirty="0"/>
          </a:p>
        </p:txBody>
      </p:sp>
      <p:sp>
        <p:nvSpPr>
          <p:cNvPr id="20" name="TextBox 19"/>
          <p:cNvSpPr txBox="1"/>
          <p:nvPr/>
        </p:nvSpPr>
        <p:spPr>
          <a:xfrm>
            <a:off x="8735452" y="4774168"/>
            <a:ext cx="301686" cy="369332"/>
          </a:xfrm>
          <a:prstGeom prst="rect">
            <a:avLst/>
          </a:prstGeom>
          <a:noFill/>
        </p:spPr>
        <p:txBody>
          <a:bodyPr wrap="none" rtlCol="0">
            <a:spAutoFit/>
          </a:bodyPr>
          <a:lstStyle/>
          <a:p>
            <a:r>
              <a:rPr lang="en-US" altLang="zh-CN" dirty="0" smtClean="0"/>
              <a:t>2</a:t>
            </a:r>
            <a:endParaRPr lang="en-US" dirty="0"/>
          </a:p>
        </p:txBody>
      </p:sp>
    </p:spTree>
    <p:extLst>
      <p:ext uri="{BB962C8B-B14F-4D97-AF65-F5344CB8AC3E}">
        <p14:creationId xmlns:p14="http://schemas.microsoft.com/office/powerpoint/2010/main" val="464344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9F05A03A-BDE4-4362-B008-86954CE3140D}"/>
              </a:ext>
            </a:extLst>
          </p:cNvPr>
          <p:cNvSpPr>
            <a:spLocks noGrp="1"/>
          </p:cNvSpPr>
          <p:nvPr>
            <p:ph type="title"/>
          </p:nvPr>
        </p:nvSpPr>
        <p:spPr>
          <a:xfrm>
            <a:off x="910738" y="146240"/>
            <a:ext cx="6336704" cy="639365"/>
          </a:xfrm>
        </p:spPr>
        <p:txBody>
          <a:bodyPr>
            <a:normAutofit/>
          </a:bodyPr>
          <a:lstStyle/>
          <a:p>
            <a:r>
              <a:rPr lang="en-AU" dirty="0" smtClean="0"/>
              <a:t>What</a:t>
            </a:r>
            <a:r>
              <a:rPr lang="en-US" altLang="zh-CN" dirty="0" smtClean="0"/>
              <a:t>’s</a:t>
            </a:r>
            <a:r>
              <a:rPr lang="en-AU" dirty="0" smtClean="0"/>
              <a:t> </a:t>
            </a:r>
            <a:r>
              <a:rPr lang="en-AU" dirty="0"/>
              <a:t>the </a:t>
            </a:r>
            <a:r>
              <a:rPr lang="en-AU" dirty="0" smtClean="0"/>
              <a:t>objective?</a:t>
            </a:r>
            <a:r>
              <a:rPr lang="en-AU" dirty="0"/>
              <a:t> </a:t>
            </a:r>
          </a:p>
        </p:txBody>
      </p:sp>
      <p:sp>
        <p:nvSpPr>
          <p:cNvPr id="2" name="Content Placeholder 1"/>
          <p:cNvSpPr>
            <a:spLocks noGrp="1"/>
          </p:cNvSpPr>
          <p:nvPr>
            <p:ph idx="1"/>
          </p:nvPr>
        </p:nvSpPr>
        <p:spPr>
          <a:xfrm>
            <a:off x="262154" y="1104220"/>
            <a:ext cx="3778218" cy="3181202"/>
          </a:xfrm>
          <a:noFill/>
        </p:spPr>
        <p:txBody>
          <a:bodyPr>
            <a:normAutofit/>
          </a:bodyPr>
          <a:lstStyle/>
          <a:p>
            <a:pPr marL="0" indent="0">
              <a:buNone/>
            </a:pPr>
            <a:r>
              <a:rPr lang="en-US" altLang="zh-CN" sz="2000" dirty="0" smtClean="0"/>
              <a:t>Design</a:t>
            </a:r>
            <a:r>
              <a:rPr lang="zh-CN" altLang="en-US" sz="2000" dirty="0" smtClean="0"/>
              <a:t> </a:t>
            </a:r>
            <a:r>
              <a:rPr lang="en-US" altLang="zh-CN" sz="2000" dirty="0" smtClean="0"/>
              <a:t>Ribosome</a:t>
            </a:r>
            <a:r>
              <a:rPr lang="zh-CN" altLang="en-US" sz="2000" dirty="0" smtClean="0"/>
              <a:t> </a:t>
            </a:r>
            <a:r>
              <a:rPr lang="en-US" altLang="zh-CN" sz="2000" dirty="0" smtClean="0"/>
              <a:t>Binding</a:t>
            </a:r>
            <a:r>
              <a:rPr lang="zh-CN" altLang="en-US" sz="2000" dirty="0" smtClean="0"/>
              <a:t> </a:t>
            </a:r>
            <a:r>
              <a:rPr lang="en-US" altLang="zh-CN" sz="2000" dirty="0" smtClean="0"/>
              <a:t>Site</a:t>
            </a:r>
            <a:r>
              <a:rPr lang="zh-CN" altLang="en-US" sz="2000" dirty="0" smtClean="0"/>
              <a:t> </a:t>
            </a:r>
            <a:r>
              <a:rPr lang="en-US" altLang="zh-CN" sz="2000" dirty="0" smtClean="0"/>
              <a:t>(RBS)</a:t>
            </a:r>
            <a:r>
              <a:rPr lang="zh-CN" altLang="en-US" sz="2000" dirty="0" smtClean="0"/>
              <a:t> </a:t>
            </a:r>
            <a:r>
              <a:rPr lang="en-US" altLang="zh-CN" sz="2000" dirty="0" smtClean="0"/>
              <a:t>sequences</a:t>
            </a:r>
            <a:r>
              <a:rPr lang="zh-CN" altLang="en-US" sz="2000" dirty="0" smtClean="0"/>
              <a:t> </a:t>
            </a:r>
            <a:r>
              <a:rPr lang="en-US" altLang="zh-CN" sz="2000" dirty="0" smtClean="0"/>
              <a:t>in</a:t>
            </a:r>
            <a:r>
              <a:rPr lang="zh-CN" altLang="en-US" sz="2000" dirty="0" smtClean="0"/>
              <a:t> </a:t>
            </a:r>
            <a:r>
              <a:rPr lang="en-US" altLang="zh-CN" sz="2000" dirty="0" smtClean="0"/>
              <a:t>batch</a:t>
            </a:r>
            <a:r>
              <a:rPr lang="zh-CN" altLang="en-US" sz="2000" dirty="0" smtClean="0"/>
              <a:t> </a:t>
            </a:r>
            <a:endParaRPr lang="en-US" sz="2000" dirty="0"/>
          </a:p>
        </p:txBody>
      </p:sp>
      <p:sp>
        <p:nvSpPr>
          <p:cNvPr id="3" name="TextBox 2"/>
          <p:cNvSpPr txBox="1"/>
          <p:nvPr/>
        </p:nvSpPr>
        <p:spPr>
          <a:xfrm>
            <a:off x="4869711" y="1104220"/>
            <a:ext cx="4129849" cy="400110"/>
          </a:xfrm>
          <a:prstGeom prst="rect">
            <a:avLst/>
          </a:prstGeom>
          <a:noFill/>
        </p:spPr>
        <p:txBody>
          <a:bodyPr wrap="none" rtlCol="0">
            <a:spAutoFit/>
          </a:bodyPr>
          <a:lstStyle/>
          <a:p>
            <a:r>
              <a:rPr lang="en-US" altLang="zh-CN" sz="2000" dirty="0"/>
              <a:t>O</a:t>
            </a:r>
            <a:r>
              <a:rPr lang="en-US" altLang="zh-CN" sz="2000" dirty="0" smtClean="0"/>
              <a:t>ptimize</a:t>
            </a:r>
            <a:r>
              <a:rPr lang="zh-CN" altLang="en-US" sz="2000" dirty="0" smtClean="0"/>
              <a:t> </a:t>
            </a:r>
            <a:r>
              <a:rPr lang="en-US" altLang="zh-CN" sz="2000" dirty="0"/>
              <a:t>the</a:t>
            </a:r>
            <a:r>
              <a:rPr lang="zh-CN" altLang="en-US" sz="2000" dirty="0"/>
              <a:t> </a:t>
            </a:r>
            <a:r>
              <a:rPr lang="en-US" altLang="zh-CN" sz="2000" dirty="0"/>
              <a:t>protein</a:t>
            </a:r>
            <a:r>
              <a:rPr lang="zh-CN" altLang="en-US" sz="2000" dirty="0"/>
              <a:t> </a:t>
            </a:r>
            <a:r>
              <a:rPr lang="en-US" altLang="zh-CN" sz="2000" dirty="0"/>
              <a:t>expression</a:t>
            </a:r>
            <a:r>
              <a:rPr lang="zh-CN" altLang="en-US" sz="2000" dirty="0"/>
              <a:t> </a:t>
            </a:r>
            <a:r>
              <a:rPr lang="en-US" altLang="zh-CN" sz="2000" dirty="0"/>
              <a:t>level.</a:t>
            </a:r>
            <a:endParaRPr lang="en-US" sz="2000" dirty="0"/>
          </a:p>
        </p:txBody>
      </p:sp>
      <p:sp>
        <p:nvSpPr>
          <p:cNvPr id="5" name="Right Arrow 4"/>
          <p:cNvSpPr/>
          <p:nvPr/>
        </p:nvSpPr>
        <p:spPr>
          <a:xfrm>
            <a:off x="4134158" y="1204247"/>
            <a:ext cx="641766" cy="2000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p:cNvSpPr txBox="1"/>
          <p:nvPr/>
        </p:nvSpPr>
        <p:spPr>
          <a:xfrm>
            <a:off x="8735452" y="4774168"/>
            <a:ext cx="301686" cy="369332"/>
          </a:xfrm>
          <a:prstGeom prst="rect">
            <a:avLst/>
          </a:prstGeom>
          <a:noFill/>
        </p:spPr>
        <p:txBody>
          <a:bodyPr wrap="none" rtlCol="0">
            <a:spAutoFit/>
          </a:bodyPr>
          <a:lstStyle/>
          <a:p>
            <a:r>
              <a:rPr lang="en-US" altLang="zh-CN" dirty="0" smtClean="0"/>
              <a:t>2</a:t>
            </a:r>
            <a:endParaRPr lang="en-US" dirty="0"/>
          </a:p>
        </p:txBody>
      </p:sp>
      <p:sp>
        <p:nvSpPr>
          <p:cNvPr id="16" name="TextBox 15"/>
          <p:cNvSpPr txBox="1"/>
          <p:nvPr/>
        </p:nvSpPr>
        <p:spPr>
          <a:xfrm>
            <a:off x="-660947" y="2340878"/>
            <a:ext cx="10231976" cy="707886"/>
          </a:xfrm>
          <a:prstGeom prst="rect">
            <a:avLst/>
          </a:prstGeom>
          <a:noFill/>
        </p:spPr>
        <p:txBody>
          <a:bodyPr wrap="square" rtlCol="0">
            <a:spAutoFit/>
          </a:bodyPr>
          <a:lstStyle/>
          <a:p>
            <a:pPr algn="ctr"/>
            <a:r>
              <a:rPr lang="en-US" altLang="zh-CN" sz="2000" dirty="0" smtClean="0"/>
              <a:t>To</a:t>
            </a:r>
            <a:r>
              <a:rPr lang="zh-CN" altLang="en-US" sz="2000" dirty="0" smtClean="0"/>
              <a:t> </a:t>
            </a:r>
            <a:r>
              <a:rPr lang="en-US" altLang="zh-CN" sz="2000" dirty="0" smtClean="0"/>
              <a:t>find</a:t>
            </a:r>
            <a:r>
              <a:rPr lang="zh-CN" altLang="en-US" sz="2000" dirty="0" smtClean="0"/>
              <a:t> </a:t>
            </a:r>
            <a:r>
              <a:rPr lang="en-US" altLang="zh-CN" sz="2000" dirty="0" smtClean="0"/>
              <a:t>the</a:t>
            </a:r>
            <a:r>
              <a:rPr lang="zh-CN" altLang="en-US" sz="2000" dirty="0" smtClean="0"/>
              <a:t> </a:t>
            </a:r>
            <a:r>
              <a:rPr lang="en-US" altLang="zh-CN" sz="2000" dirty="0" smtClean="0"/>
              <a:t>RBS</a:t>
            </a:r>
            <a:r>
              <a:rPr lang="zh-CN" altLang="en-US" sz="2000" dirty="0" smtClean="0"/>
              <a:t> </a:t>
            </a:r>
            <a:r>
              <a:rPr lang="en-US" altLang="zh-CN" sz="2000" dirty="0" smtClean="0"/>
              <a:t>with</a:t>
            </a:r>
            <a:r>
              <a:rPr lang="zh-CN" altLang="en-US" sz="2000" dirty="0" smtClean="0"/>
              <a:t> </a:t>
            </a:r>
            <a:r>
              <a:rPr lang="en-US" altLang="zh-CN" sz="2000" dirty="0" smtClean="0"/>
              <a:t>best</a:t>
            </a:r>
            <a:r>
              <a:rPr lang="zh-CN" altLang="en-US" sz="2000" dirty="0" smtClean="0"/>
              <a:t> </a:t>
            </a:r>
            <a:r>
              <a:rPr lang="en-US" altLang="zh-CN" sz="2000" dirty="0" smtClean="0"/>
              <a:t>possible</a:t>
            </a:r>
            <a:r>
              <a:rPr lang="zh-CN" altLang="en-US" sz="2000" dirty="0" smtClean="0"/>
              <a:t> </a:t>
            </a:r>
            <a:r>
              <a:rPr lang="en-US" altLang="zh-CN" sz="2000" dirty="0" smtClean="0"/>
              <a:t>protein</a:t>
            </a:r>
            <a:r>
              <a:rPr lang="zh-CN" altLang="en-US" sz="2000" dirty="0" smtClean="0"/>
              <a:t> </a:t>
            </a:r>
            <a:r>
              <a:rPr lang="en-US" altLang="zh-CN" sz="2000" dirty="0" smtClean="0"/>
              <a:t>expression</a:t>
            </a:r>
            <a:r>
              <a:rPr lang="zh-CN" altLang="en-US" sz="2000" dirty="0" smtClean="0"/>
              <a:t> </a:t>
            </a:r>
            <a:r>
              <a:rPr lang="en-US" altLang="zh-CN" sz="2000" dirty="0" smtClean="0"/>
              <a:t>level</a:t>
            </a:r>
            <a:r>
              <a:rPr lang="zh-CN" altLang="en-US" sz="2000" dirty="0" smtClean="0"/>
              <a:t> </a:t>
            </a:r>
            <a:endParaRPr lang="en-US" altLang="zh-CN" sz="2000" dirty="0" smtClean="0"/>
          </a:p>
          <a:p>
            <a:pPr algn="ctr"/>
            <a:r>
              <a:rPr lang="en-US" altLang="zh-CN" sz="2000" dirty="0" smtClean="0"/>
              <a:t>by</a:t>
            </a:r>
            <a:r>
              <a:rPr lang="zh-CN" altLang="en-US" sz="2000" dirty="0" smtClean="0"/>
              <a:t> </a:t>
            </a:r>
            <a:r>
              <a:rPr lang="en-US" altLang="zh-CN" sz="2000" dirty="0" smtClean="0"/>
              <a:t>labelling</a:t>
            </a:r>
            <a:r>
              <a:rPr lang="zh-CN" altLang="en-US" sz="2000" dirty="0" smtClean="0"/>
              <a:t> </a:t>
            </a:r>
            <a:r>
              <a:rPr lang="en-US" altLang="zh-CN" sz="2000" dirty="0" smtClean="0"/>
              <a:t>as</a:t>
            </a:r>
            <a:r>
              <a:rPr lang="zh-CN" altLang="en-US" sz="2000" dirty="0" smtClean="0"/>
              <a:t> </a:t>
            </a:r>
            <a:r>
              <a:rPr lang="en-US" altLang="zh-CN" sz="2000" dirty="0" smtClean="0"/>
              <a:t>little</a:t>
            </a:r>
            <a:r>
              <a:rPr lang="zh-CN" altLang="en-US" sz="2000" dirty="0" smtClean="0"/>
              <a:t> </a:t>
            </a:r>
            <a:r>
              <a:rPr lang="en-US" altLang="zh-CN" sz="2000" dirty="0" smtClean="0"/>
              <a:t>data</a:t>
            </a:r>
            <a:r>
              <a:rPr lang="zh-CN" altLang="en-US" sz="2000" dirty="0" smtClean="0"/>
              <a:t> </a:t>
            </a:r>
            <a:r>
              <a:rPr lang="en-US" altLang="zh-CN" sz="2000" dirty="0" smtClean="0"/>
              <a:t>as</a:t>
            </a:r>
            <a:r>
              <a:rPr lang="zh-CN" altLang="en-US" sz="2000" dirty="0" smtClean="0"/>
              <a:t> </a:t>
            </a:r>
            <a:r>
              <a:rPr lang="en-US" altLang="zh-CN" sz="2000" dirty="0" smtClean="0"/>
              <a:t>we</a:t>
            </a:r>
            <a:r>
              <a:rPr lang="zh-CN" altLang="en-US" sz="2000" dirty="0" smtClean="0"/>
              <a:t> </a:t>
            </a:r>
            <a:r>
              <a:rPr lang="en-US" altLang="zh-CN" sz="2000" dirty="0" smtClean="0"/>
              <a:t>can!</a:t>
            </a:r>
            <a:endParaRPr lang="en-US" sz="2000" dirty="0"/>
          </a:p>
        </p:txBody>
      </p:sp>
    </p:spTree>
    <p:extLst>
      <p:ext uri="{BB962C8B-B14F-4D97-AF65-F5344CB8AC3E}">
        <p14:creationId xmlns:p14="http://schemas.microsoft.com/office/powerpoint/2010/main" val="200530951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 xmlns:a16="http://schemas.microsoft.com/office/drawing/2014/main" id="{DAE49FCE-A642-464E-82E7-DBFBD4586641}"/>
              </a:ext>
            </a:extLst>
          </p:cNvPr>
          <p:cNvSpPr>
            <a:spLocks noGrp="1"/>
          </p:cNvSpPr>
          <p:nvPr>
            <p:ph type="title"/>
          </p:nvPr>
        </p:nvSpPr>
        <p:spPr>
          <a:xfrm>
            <a:off x="856555" y="98633"/>
            <a:ext cx="8640960" cy="639365"/>
          </a:xfrm>
        </p:spPr>
        <p:txBody>
          <a:bodyPr>
            <a:normAutofit fontScale="90000"/>
            <a:scene3d>
              <a:camera prst="orthographicFront"/>
              <a:lightRig rig="threePt" dir="t"/>
            </a:scene3d>
            <a:sp3d extrusionH="57150">
              <a:bevelT w="38100" h="38100" prst="convex"/>
              <a:bevelB w="38100" h="38100" prst="relaxedInset"/>
            </a:sp3d>
          </a:bodyPr>
          <a:lstStyle/>
          <a:p>
            <a:r>
              <a:rPr lang="en-AU" sz="4000" dirty="0"/>
              <a:t>Contents</a:t>
            </a:r>
            <a:r>
              <a:rPr lang="en-AU" dirty="0">
                <a:cs typeface="Calibri"/>
              </a:rPr>
              <a:t/>
            </a:r>
            <a:br>
              <a:rPr lang="en-AU" dirty="0">
                <a:cs typeface="Calibri"/>
              </a:rPr>
            </a:br>
            <a:endParaRPr lang="en-AU" dirty="0">
              <a:cs typeface="Calibri"/>
            </a:endParaRPr>
          </a:p>
        </p:txBody>
      </p:sp>
      <p:sp>
        <p:nvSpPr>
          <p:cNvPr id="3" name="Title 4">
            <a:extLst>
              <a:ext uri="{FF2B5EF4-FFF2-40B4-BE49-F238E27FC236}">
                <a16:creationId xmlns="" xmlns:a16="http://schemas.microsoft.com/office/drawing/2014/main" id="{8D2F31EB-4E9C-47B9-811C-C769374FCAAE}"/>
              </a:ext>
            </a:extLst>
          </p:cNvPr>
          <p:cNvSpPr txBox="1">
            <a:spLocks/>
          </p:cNvSpPr>
          <p:nvPr/>
        </p:nvSpPr>
        <p:spPr>
          <a:xfrm>
            <a:off x="352726" y="881263"/>
            <a:ext cx="8791274" cy="4454824"/>
          </a:xfrm>
          <a:prstGeom prst="rect">
            <a:avLst/>
          </a:prstGeom>
        </p:spPr>
        <p:txBody>
          <a:bodyPr vert="horz" lIns="0" tIns="0" rIns="0" bIns="0" rtlCol="0" anchor="t" anchorCtr="0">
            <a:normAutofit fontScale="97500" lnSpcReduction="10000"/>
          </a:bodyPr>
          <a:lstStyle>
            <a:lvl1pPr algn="l" defTabSz="914400" rtl="0" eaLnBrk="1" latinLnBrk="0" hangingPunct="1">
              <a:spcBef>
                <a:spcPct val="0"/>
              </a:spcBef>
              <a:buNone/>
              <a:defRPr sz="3600" b="0" kern="1200">
                <a:solidFill>
                  <a:schemeClr val="accent1"/>
                </a:solidFill>
                <a:latin typeface="+mj-lt"/>
                <a:ea typeface="+mj-ea"/>
                <a:cs typeface="+mj-cs"/>
              </a:defRPr>
            </a:lvl1pPr>
          </a:lstStyle>
          <a:p>
            <a:pPr marL="571500" indent="-571500">
              <a:buFont typeface="Arial" charset="0"/>
              <a:buChar char="•"/>
            </a:pPr>
            <a:r>
              <a:rPr lang="en-AU" sz="2500" dirty="0" smtClean="0">
                <a:solidFill>
                  <a:schemeClr val="accent1">
                    <a:lumMod val="50000"/>
                  </a:schemeClr>
                </a:solidFill>
              </a:rPr>
              <a:t>What</a:t>
            </a:r>
            <a:r>
              <a:rPr lang="zh-CN" altLang="en-US" sz="2500" dirty="0" smtClean="0">
                <a:solidFill>
                  <a:schemeClr val="accent1">
                    <a:lumMod val="50000"/>
                  </a:schemeClr>
                </a:solidFill>
              </a:rPr>
              <a:t>‘</a:t>
            </a:r>
            <a:r>
              <a:rPr lang="en-US" altLang="zh-CN" sz="2500" dirty="0" smtClean="0">
                <a:solidFill>
                  <a:schemeClr val="accent1">
                    <a:lumMod val="50000"/>
                  </a:schemeClr>
                </a:solidFill>
              </a:rPr>
              <a:t>s</a:t>
            </a:r>
            <a:r>
              <a:rPr lang="en-AU" sz="2500" dirty="0" smtClean="0">
                <a:solidFill>
                  <a:schemeClr val="accent1">
                    <a:lumMod val="50000"/>
                  </a:schemeClr>
                </a:solidFill>
              </a:rPr>
              <a:t> </a:t>
            </a:r>
            <a:r>
              <a:rPr lang="en-AU" sz="2500" dirty="0">
                <a:solidFill>
                  <a:schemeClr val="accent1">
                    <a:lumMod val="50000"/>
                  </a:schemeClr>
                </a:solidFill>
              </a:rPr>
              <a:t>the </a:t>
            </a:r>
            <a:r>
              <a:rPr lang="en-AU" sz="2500" dirty="0" smtClean="0">
                <a:solidFill>
                  <a:schemeClr val="accent1">
                    <a:lumMod val="50000"/>
                  </a:schemeClr>
                </a:solidFill>
              </a:rPr>
              <a:t>objective?</a:t>
            </a:r>
            <a:r>
              <a:rPr lang="en-AU" sz="2500" dirty="0">
                <a:solidFill>
                  <a:schemeClr val="accent1">
                    <a:lumMod val="50000"/>
                  </a:schemeClr>
                </a:solidFill>
              </a:rPr>
              <a:t> </a:t>
            </a:r>
            <a:endParaRPr lang="en-AU" sz="2500" dirty="0" smtClean="0">
              <a:solidFill>
                <a:schemeClr val="accent1">
                  <a:lumMod val="50000"/>
                </a:schemeClr>
              </a:solidFill>
            </a:endParaRPr>
          </a:p>
          <a:p>
            <a:pPr marL="571500" indent="-571500">
              <a:buFont typeface="Arial" charset="0"/>
              <a:buChar char="•"/>
            </a:pPr>
            <a:endParaRPr lang="zh-CN" altLang="en-US" sz="2500" dirty="0">
              <a:cs typeface="Calibri"/>
            </a:endParaRPr>
          </a:p>
          <a:p>
            <a:pPr marL="571500" indent="-571500">
              <a:buFont typeface="Arial" charset="0"/>
              <a:buChar char="•"/>
            </a:pPr>
            <a:r>
              <a:rPr lang="en-AU" sz="2500" dirty="0">
                <a:cs typeface="Calibri"/>
              </a:rPr>
              <a:t>Background </a:t>
            </a:r>
          </a:p>
          <a:p>
            <a:pPr marL="1028700" lvl="1" indent="-571500">
              <a:buFont typeface="Arial" charset="0"/>
              <a:buChar char="•"/>
            </a:pPr>
            <a:endParaRPr lang="en-AU" sz="2500" dirty="0">
              <a:solidFill>
                <a:schemeClr val="accent1"/>
              </a:solidFill>
              <a:cs typeface="Calibri"/>
            </a:endParaRPr>
          </a:p>
          <a:p>
            <a:pPr marL="571500" indent="-571500">
              <a:buFont typeface="Arial" charset="0"/>
              <a:buChar char="•"/>
            </a:pPr>
            <a:r>
              <a:rPr lang="en-AU" sz="2500" dirty="0">
                <a:solidFill>
                  <a:schemeClr val="accent1">
                    <a:lumMod val="50000"/>
                  </a:schemeClr>
                </a:solidFill>
                <a:cs typeface="Calibri"/>
              </a:rPr>
              <a:t>Our </a:t>
            </a:r>
            <a:r>
              <a:rPr lang="en-AU" sz="2500" dirty="0" smtClean="0">
                <a:solidFill>
                  <a:schemeClr val="accent1">
                    <a:lumMod val="50000"/>
                  </a:schemeClr>
                </a:solidFill>
                <a:cs typeface="Calibri"/>
              </a:rPr>
              <a:t>approach</a:t>
            </a:r>
          </a:p>
          <a:p>
            <a:pPr marL="1028700" lvl="1" indent="-571500">
              <a:buFont typeface="Arial" charset="0"/>
              <a:buChar char="•"/>
            </a:pPr>
            <a:r>
              <a:rPr lang="en-AU" sz="2500" dirty="0" smtClean="0">
                <a:solidFill>
                  <a:schemeClr val="accent1">
                    <a:lumMod val="50000"/>
                  </a:schemeClr>
                </a:solidFill>
                <a:cs typeface="Calibri"/>
              </a:rPr>
              <a:t>Synthetic Biology</a:t>
            </a:r>
          </a:p>
          <a:p>
            <a:pPr marL="1028700" lvl="1" indent="-571500">
              <a:buFont typeface="Arial" charset="0"/>
              <a:buChar char="•"/>
            </a:pPr>
            <a:r>
              <a:rPr lang="en-AU" sz="2500" dirty="0" smtClean="0">
                <a:solidFill>
                  <a:schemeClr val="accent1">
                    <a:lumMod val="50000"/>
                  </a:schemeClr>
                </a:solidFill>
                <a:cs typeface="Calibri"/>
              </a:rPr>
              <a:t>Gaussian </a:t>
            </a:r>
            <a:r>
              <a:rPr lang="en-AU" sz="2500" dirty="0">
                <a:solidFill>
                  <a:schemeClr val="accent1">
                    <a:lumMod val="50000"/>
                  </a:schemeClr>
                </a:solidFill>
                <a:cs typeface="Calibri"/>
              </a:rPr>
              <a:t>Process Upper Confidence </a:t>
            </a:r>
            <a:r>
              <a:rPr lang="en-AU" sz="2500" dirty="0" smtClean="0">
                <a:solidFill>
                  <a:schemeClr val="accent1">
                    <a:lumMod val="50000"/>
                  </a:schemeClr>
                </a:solidFill>
                <a:cs typeface="Calibri"/>
              </a:rPr>
              <a:t>Bound</a:t>
            </a:r>
          </a:p>
          <a:p>
            <a:pPr marL="1028700" lvl="1"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smtClean="0">
                <a:solidFill>
                  <a:schemeClr val="accent1">
                    <a:lumMod val="50000"/>
                  </a:schemeClr>
                </a:solidFill>
                <a:cs typeface="Calibri"/>
              </a:rPr>
              <a:t>Results</a:t>
            </a:r>
          </a:p>
          <a:p>
            <a:pPr marL="571500" indent="-571500">
              <a:buFont typeface="Arial" charset="0"/>
              <a:buChar char="•"/>
            </a:pPr>
            <a:endParaRPr lang="en-AU" sz="2500" dirty="0">
              <a:solidFill>
                <a:schemeClr val="accent1">
                  <a:lumMod val="50000"/>
                </a:schemeClr>
              </a:solidFill>
              <a:cs typeface="Calibri"/>
            </a:endParaRPr>
          </a:p>
          <a:p>
            <a:pPr marL="571500" indent="-571500">
              <a:buFont typeface="Arial" charset="0"/>
              <a:buChar char="•"/>
            </a:pPr>
            <a:r>
              <a:rPr lang="en-AU" sz="2500" dirty="0">
                <a:solidFill>
                  <a:schemeClr val="accent1">
                    <a:lumMod val="50000"/>
                  </a:schemeClr>
                </a:solidFill>
                <a:cs typeface="Calibri"/>
              </a:rPr>
              <a:t>Future </a:t>
            </a:r>
            <a:r>
              <a:rPr lang="en-AU" sz="2500" dirty="0" smtClean="0">
                <a:solidFill>
                  <a:schemeClr val="accent1">
                    <a:lumMod val="50000"/>
                  </a:schemeClr>
                </a:solidFill>
                <a:cs typeface="Calibri"/>
              </a:rPr>
              <a:t>work</a:t>
            </a:r>
            <a:r>
              <a:rPr lang="en-AU" dirty="0">
                <a:cs typeface="Calibri"/>
              </a:rPr>
              <a:t/>
            </a:r>
            <a:br>
              <a:rPr lang="en-AU" dirty="0">
                <a:cs typeface="Calibri"/>
              </a:rPr>
            </a:br>
            <a:endParaRPr lang="en-AU" dirty="0">
              <a:cs typeface="Calibri"/>
            </a:endParaRPr>
          </a:p>
        </p:txBody>
      </p:sp>
    </p:spTree>
    <p:extLst>
      <p:ext uri="{BB962C8B-B14F-4D97-AF65-F5344CB8AC3E}">
        <p14:creationId xmlns:p14="http://schemas.microsoft.com/office/powerpoint/2010/main" val="36055896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48197" y="1667259"/>
            <a:ext cx="3644073" cy="2054269"/>
          </a:xfrm>
        </p:spPr>
        <p:txBody>
          <a:bodyPr>
            <a:normAutofit/>
          </a:bodyPr>
          <a:lstStyle/>
          <a:p>
            <a:r>
              <a:rPr lang="en-US" altLang="zh-CN" sz="2000" dirty="0" smtClean="0"/>
              <a:t>Expensive</a:t>
            </a:r>
            <a:r>
              <a:rPr lang="zh-CN" altLang="en-US" sz="2000" dirty="0" smtClean="0"/>
              <a:t> </a:t>
            </a:r>
            <a:r>
              <a:rPr lang="en-US" altLang="zh-CN" sz="2000" dirty="0" smtClean="0"/>
              <a:t>for</a:t>
            </a:r>
            <a:r>
              <a:rPr lang="zh-CN" altLang="en-US" sz="2000" dirty="0" smtClean="0"/>
              <a:t> </a:t>
            </a:r>
            <a:r>
              <a:rPr lang="en-US" altLang="zh-CN" sz="2000" dirty="0" smtClean="0"/>
              <a:t>labelling</a:t>
            </a:r>
            <a:endParaRPr lang="en-US" altLang="zh-CN" sz="1600" dirty="0" smtClean="0"/>
          </a:p>
          <a:p>
            <a:endParaRPr lang="en-US" altLang="zh-CN" sz="2000" dirty="0"/>
          </a:p>
          <a:p>
            <a:r>
              <a:rPr lang="en-US" altLang="zh-CN" sz="2000" dirty="0" smtClean="0"/>
              <a:t>No</a:t>
            </a:r>
            <a:r>
              <a:rPr lang="zh-CN" altLang="en-US" sz="2000" dirty="0" smtClean="0"/>
              <a:t> </a:t>
            </a:r>
            <a:r>
              <a:rPr lang="en-US" altLang="zh-CN" sz="2000" dirty="0" smtClean="0"/>
              <a:t>high</a:t>
            </a:r>
            <a:r>
              <a:rPr lang="zh-CN" altLang="en-US" sz="2000" dirty="0" smtClean="0"/>
              <a:t> </a:t>
            </a:r>
            <a:r>
              <a:rPr lang="en-US" altLang="zh-CN" sz="2000" dirty="0" smtClean="0"/>
              <a:t>quality</a:t>
            </a:r>
            <a:r>
              <a:rPr lang="zh-CN" altLang="en-US" sz="2000" dirty="0" smtClean="0"/>
              <a:t> </a:t>
            </a:r>
            <a:r>
              <a:rPr lang="en-US" altLang="zh-CN" sz="2000" dirty="0" smtClean="0"/>
              <a:t>data</a:t>
            </a:r>
            <a:r>
              <a:rPr lang="zh-CN" altLang="en-US" sz="2000" dirty="0" smtClean="0"/>
              <a:t> </a:t>
            </a:r>
            <a:r>
              <a:rPr lang="en-US" altLang="zh-CN" sz="2000" dirty="0" smtClean="0"/>
              <a:t>available</a:t>
            </a:r>
          </a:p>
          <a:p>
            <a:endParaRPr lang="en-US" sz="2000" dirty="0"/>
          </a:p>
        </p:txBody>
      </p:sp>
      <p:sp>
        <p:nvSpPr>
          <p:cNvPr id="4" name="Title 3"/>
          <p:cNvSpPr>
            <a:spLocks noGrp="1"/>
          </p:cNvSpPr>
          <p:nvPr>
            <p:ph type="title"/>
          </p:nvPr>
        </p:nvSpPr>
        <p:spPr>
          <a:xfrm>
            <a:off x="827717" y="141578"/>
            <a:ext cx="6336704" cy="639365"/>
          </a:xfrm>
        </p:spPr>
        <p:txBody>
          <a:bodyPr/>
          <a:lstStyle/>
          <a:p>
            <a:r>
              <a:rPr lang="en-US" altLang="zh-CN" dirty="0" smtClean="0"/>
              <a:t>Background</a:t>
            </a:r>
            <a:r>
              <a:rPr lang="zh-CN" altLang="en-US" dirty="0" smtClean="0"/>
              <a:t> </a:t>
            </a:r>
            <a:r>
              <a:rPr lang="en-US" altLang="zh-CN" dirty="0" smtClean="0"/>
              <a:t>&amp;</a:t>
            </a:r>
            <a:r>
              <a:rPr lang="zh-CN" altLang="en-US" dirty="0" smtClean="0"/>
              <a:t> </a:t>
            </a:r>
            <a:r>
              <a:rPr lang="en-US" altLang="zh-CN" dirty="0" smtClean="0"/>
              <a:t>Challenges</a:t>
            </a:r>
            <a:r>
              <a:rPr lang="zh-CN" altLang="en-US" dirty="0" smtClean="0"/>
              <a:t> </a:t>
            </a:r>
            <a:endParaRPr lang="en-US" dirty="0"/>
          </a:p>
        </p:txBody>
      </p:sp>
      <p:sp>
        <p:nvSpPr>
          <p:cNvPr id="7" name="Rectangle 6"/>
          <p:cNvSpPr/>
          <p:nvPr/>
        </p:nvSpPr>
        <p:spPr>
          <a:xfrm>
            <a:off x="4878421" y="2261073"/>
            <a:ext cx="3839694" cy="646331"/>
          </a:xfrm>
          <a:prstGeom prst="rect">
            <a:avLst/>
          </a:prstGeom>
        </p:spPr>
        <p:txBody>
          <a:bodyPr wrap="square">
            <a:spAutoFit/>
          </a:bodyPr>
          <a:lstStyle/>
          <a:p>
            <a:r>
              <a:rPr lang="en-US" altLang="zh-CN" dirty="0" smtClean="0"/>
              <a:t>Synthetic</a:t>
            </a:r>
            <a:r>
              <a:rPr lang="zh-CN" altLang="en-US" dirty="0" smtClean="0"/>
              <a:t> </a:t>
            </a:r>
            <a:r>
              <a:rPr lang="en-US" altLang="zh-CN" dirty="0"/>
              <a:t>Biology</a:t>
            </a:r>
            <a:r>
              <a:rPr lang="zh-CN" altLang="en-US" dirty="0"/>
              <a:t> </a:t>
            </a:r>
            <a:r>
              <a:rPr lang="en-US" altLang="zh-CN" dirty="0"/>
              <a:t>needed</a:t>
            </a:r>
            <a:r>
              <a:rPr lang="zh-CN" altLang="en-US" dirty="0"/>
              <a:t> </a:t>
            </a:r>
            <a:r>
              <a:rPr lang="en-US" altLang="zh-CN" dirty="0"/>
              <a:t>to</a:t>
            </a:r>
            <a:r>
              <a:rPr lang="zh-CN" altLang="en-US" dirty="0"/>
              <a:t> </a:t>
            </a:r>
            <a:r>
              <a:rPr lang="en-US" altLang="zh-CN" dirty="0" smtClean="0"/>
              <a:t>generate</a:t>
            </a:r>
            <a:r>
              <a:rPr lang="zh-CN" altLang="en-US" dirty="0" smtClean="0"/>
              <a:t> </a:t>
            </a:r>
            <a:r>
              <a:rPr lang="en-US" altLang="zh-CN" dirty="0"/>
              <a:t>reliable</a:t>
            </a:r>
            <a:r>
              <a:rPr lang="zh-CN" altLang="en-US" dirty="0"/>
              <a:t> </a:t>
            </a:r>
            <a:r>
              <a:rPr lang="en-US" altLang="zh-CN" dirty="0"/>
              <a:t>data</a:t>
            </a:r>
            <a:r>
              <a:rPr lang="zh-CN" altLang="en-US" dirty="0"/>
              <a:t> </a:t>
            </a:r>
            <a:endParaRPr lang="en-US" altLang="zh-CN" dirty="0"/>
          </a:p>
        </p:txBody>
      </p:sp>
      <p:sp>
        <p:nvSpPr>
          <p:cNvPr id="8" name="TextBox 7"/>
          <p:cNvSpPr txBox="1"/>
          <p:nvPr/>
        </p:nvSpPr>
        <p:spPr>
          <a:xfrm>
            <a:off x="4878421" y="1614742"/>
            <a:ext cx="3552960" cy="646331"/>
          </a:xfrm>
          <a:prstGeom prst="rect">
            <a:avLst/>
          </a:prstGeom>
          <a:noFill/>
        </p:spPr>
        <p:txBody>
          <a:bodyPr wrap="none" rtlCol="0">
            <a:spAutoFit/>
          </a:bodyPr>
          <a:lstStyle/>
          <a:p>
            <a:r>
              <a:rPr lang="en-US" altLang="zh-CN" dirty="0" smtClean="0"/>
              <a:t>ML</a:t>
            </a:r>
            <a:r>
              <a:rPr lang="zh-CN" altLang="en-US" dirty="0" smtClean="0"/>
              <a:t> </a:t>
            </a:r>
            <a:r>
              <a:rPr lang="en-US" altLang="zh-CN" dirty="0" smtClean="0"/>
              <a:t>algorithms</a:t>
            </a:r>
            <a:r>
              <a:rPr lang="zh-CN" altLang="en-US" dirty="0" smtClean="0"/>
              <a:t> </a:t>
            </a:r>
            <a:r>
              <a:rPr lang="en-US" altLang="zh-CN" dirty="0"/>
              <a:t>needed</a:t>
            </a:r>
            <a:r>
              <a:rPr lang="zh-CN" altLang="en-US" dirty="0"/>
              <a:t> </a:t>
            </a:r>
            <a:r>
              <a:rPr lang="en-US" altLang="zh-CN" dirty="0"/>
              <a:t>to</a:t>
            </a:r>
            <a:r>
              <a:rPr lang="zh-CN" altLang="en-US" dirty="0"/>
              <a:t> </a:t>
            </a:r>
            <a:r>
              <a:rPr lang="en-US" altLang="zh-CN" dirty="0"/>
              <a:t>save</a:t>
            </a:r>
            <a:r>
              <a:rPr lang="zh-CN" altLang="en-US" dirty="0"/>
              <a:t> </a:t>
            </a:r>
            <a:r>
              <a:rPr lang="en-US" altLang="zh-CN" dirty="0"/>
              <a:t>labor</a:t>
            </a:r>
            <a:endParaRPr lang="en-US" dirty="0"/>
          </a:p>
          <a:p>
            <a:endParaRPr lang="en-US" dirty="0"/>
          </a:p>
        </p:txBody>
      </p:sp>
      <p:sp>
        <p:nvSpPr>
          <p:cNvPr id="11" name="Right Arrow 10"/>
          <p:cNvSpPr/>
          <p:nvPr/>
        </p:nvSpPr>
        <p:spPr>
          <a:xfrm>
            <a:off x="4230334" y="1710785"/>
            <a:ext cx="426151" cy="1741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Arrow 11"/>
          <p:cNvSpPr/>
          <p:nvPr/>
        </p:nvSpPr>
        <p:spPr>
          <a:xfrm>
            <a:off x="4230334" y="2410089"/>
            <a:ext cx="426151" cy="1741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8718115" y="4809995"/>
            <a:ext cx="301686" cy="369332"/>
          </a:xfrm>
          <a:prstGeom prst="rect">
            <a:avLst/>
          </a:prstGeom>
          <a:noFill/>
        </p:spPr>
        <p:txBody>
          <a:bodyPr wrap="none" rtlCol="0">
            <a:spAutoFit/>
          </a:bodyPr>
          <a:lstStyle/>
          <a:p>
            <a:r>
              <a:rPr lang="en-US" altLang="zh-CN" smtClean="0"/>
              <a:t>3</a:t>
            </a:r>
            <a:endParaRPr lang="en-US" dirty="0"/>
          </a:p>
        </p:txBody>
      </p:sp>
    </p:spTree>
    <p:extLst>
      <p:ext uri="{BB962C8B-B14F-4D97-AF65-F5344CB8AC3E}">
        <p14:creationId xmlns:p14="http://schemas.microsoft.com/office/powerpoint/2010/main" val="4253212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24BE0AE-4090-4693-8B4C-75F31A85C769}"/>
              </a:ext>
            </a:extLst>
          </p:cNvPr>
          <p:cNvSpPr>
            <a:spLocks noGrp="1"/>
          </p:cNvSpPr>
          <p:nvPr>
            <p:ph type="title"/>
          </p:nvPr>
        </p:nvSpPr>
        <p:spPr>
          <a:xfrm>
            <a:off x="902165" y="156871"/>
            <a:ext cx="4038600" cy="639365"/>
          </a:xfrm>
        </p:spPr>
        <p:txBody>
          <a:bodyPr>
            <a:normAutofit/>
          </a:bodyPr>
          <a:lstStyle/>
          <a:p>
            <a:r>
              <a:rPr lang="en-AU" dirty="0"/>
              <a:t>Modelling RBS</a:t>
            </a:r>
          </a:p>
        </p:txBody>
      </p:sp>
      <p:sp>
        <p:nvSpPr>
          <p:cNvPr id="9" name="Content Placeholder 6">
            <a:extLst>
              <a:ext uri="{FF2B5EF4-FFF2-40B4-BE49-F238E27FC236}">
                <a16:creationId xmlns="" xmlns:a16="http://schemas.microsoft.com/office/drawing/2014/main" id="{1DD0856B-AB93-487E-9D2D-B4CFD1D407ED}"/>
              </a:ext>
            </a:extLst>
          </p:cNvPr>
          <p:cNvSpPr>
            <a:spLocks noGrp="1"/>
          </p:cNvSpPr>
          <p:nvPr>
            <p:ph idx="1"/>
          </p:nvPr>
        </p:nvSpPr>
        <p:spPr>
          <a:xfrm>
            <a:off x="283418" y="934876"/>
            <a:ext cx="4288582" cy="3181202"/>
          </a:xfrm>
        </p:spPr>
        <p:txBody>
          <a:bodyPr>
            <a:normAutofit/>
          </a:bodyPr>
          <a:lstStyle/>
          <a:p>
            <a:endParaRPr lang="en-AU" dirty="0"/>
          </a:p>
          <a:p>
            <a:r>
              <a:rPr lang="en-AU" dirty="0"/>
              <a:t>RBS calculators are based on thermodynamic data</a:t>
            </a:r>
          </a:p>
          <a:p>
            <a:endParaRPr lang="en-AU" dirty="0"/>
          </a:p>
          <a:p>
            <a:r>
              <a:rPr lang="en-AU" dirty="0" smtClean="0"/>
              <a:t>Often incorrect</a:t>
            </a:r>
            <a:endParaRPr lang="en-AU" dirty="0"/>
          </a:p>
          <a:p>
            <a:endParaRPr lang="en-AU" dirty="0"/>
          </a:p>
          <a:p>
            <a:r>
              <a:rPr lang="en-AU" dirty="0"/>
              <a:t>Currently available databases are of low quality</a:t>
            </a:r>
          </a:p>
        </p:txBody>
      </p:sp>
      <p:pic>
        <p:nvPicPr>
          <p:cNvPr id="16" name="Picture Placeholder 8" descr="A close up of a tree&#10;&#10;Description automatically generated">
            <a:extLst>
              <a:ext uri="{FF2B5EF4-FFF2-40B4-BE49-F238E27FC236}">
                <a16:creationId xmlns="" xmlns:a16="http://schemas.microsoft.com/office/drawing/2014/main" id="{83F3D085-0EF5-4C5A-A9DE-2CD8EFB7578E}"/>
              </a:ext>
            </a:extLst>
          </p:cNvPr>
          <p:cNvPicPr>
            <a:picLocks noChangeAspect="1"/>
          </p:cNvPicPr>
          <p:nvPr/>
        </p:nvPicPr>
        <p:blipFill rotWithShape="1">
          <a:blip r:embed="rId3">
            <a:extLst>
              <a:ext uri="{28A0092B-C50C-407E-A947-70E740481C1C}">
                <a14:useLocalDpi xmlns:a14="http://schemas.microsoft.com/office/drawing/2010/main" val="0"/>
              </a:ext>
            </a:extLst>
          </a:blip>
          <a:srcRect l="5537" t="-570" r="4677" b="570"/>
          <a:stretch/>
        </p:blipFill>
        <p:spPr>
          <a:xfrm>
            <a:off x="4572000" y="-92546"/>
            <a:ext cx="4572000" cy="5236046"/>
          </a:xfrm>
          <a:prstGeom prst="rect">
            <a:avLst/>
          </a:prstGeom>
        </p:spPr>
      </p:pic>
      <p:sp>
        <p:nvSpPr>
          <p:cNvPr id="3" name="TextBox 2"/>
          <p:cNvSpPr txBox="1"/>
          <p:nvPr/>
        </p:nvSpPr>
        <p:spPr>
          <a:xfrm>
            <a:off x="8743167" y="4774168"/>
            <a:ext cx="301686" cy="369332"/>
          </a:xfrm>
          <a:prstGeom prst="rect">
            <a:avLst/>
          </a:prstGeom>
          <a:noFill/>
        </p:spPr>
        <p:txBody>
          <a:bodyPr wrap="none" rtlCol="0">
            <a:spAutoFit/>
          </a:bodyPr>
          <a:lstStyle/>
          <a:p>
            <a:r>
              <a:rPr lang="en-US" altLang="zh-CN" smtClean="0"/>
              <a:t>4</a:t>
            </a:r>
            <a:endParaRPr lang="en-US"/>
          </a:p>
        </p:txBody>
      </p:sp>
    </p:spTree>
    <p:extLst>
      <p:ext uri="{BB962C8B-B14F-4D97-AF65-F5344CB8AC3E}">
        <p14:creationId xmlns:p14="http://schemas.microsoft.com/office/powerpoint/2010/main" val="15645948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CSIRO vertic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potx" id="{A2BDB4D3-95E4-4010-B19E-681ADF5FD2AA}" vid="{43ACC684-2AD5-476E-AF12-014BDF35CF15}"/>
    </a:ext>
  </a:extLst>
</a:theme>
</file>

<file path=ppt/theme/theme2.xml><?xml version="1.0" encoding="utf-8"?>
<a:theme xmlns:a="http://schemas.openxmlformats.org/drawingml/2006/main" name="CSIRO horizontal">
  <a:themeElements>
    <a:clrScheme name="CSIRO">
      <a:dk1>
        <a:sysClr val="windowText" lastClr="000000"/>
      </a:dk1>
      <a:lt1>
        <a:srgbClr val="FFFFFF"/>
      </a:lt1>
      <a:dk2>
        <a:srgbClr val="000000"/>
      </a:dk2>
      <a:lt2>
        <a:srgbClr val="FFFFFF"/>
      </a:lt2>
      <a:accent1>
        <a:srgbClr val="00A9CE"/>
      </a:accent1>
      <a:accent2>
        <a:srgbClr val="001D34"/>
      </a:accent2>
      <a:accent3>
        <a:srgbClr val="757579"/>
      </a:accent3>
      <a:accent4>
        <a:srgbClr val="1E22AA"/>
      </a:accent4>
      <a:accent5>
        <a:srgbClr val="007377"/>
      </a:accent5>
      <a:accent6>
        <a:srgbClr val="6D2077"/>
      </a:accent6>
      <a:hlink>
        <a:srgbClr val="004B87"/>
      </a:hlink>
      <a:folHlink>
        <a:srgbClr val="007A53"/>
      </a:folHlink>
    </a:clrScheme>
    <a:fontScheme name="CSIRO fonts">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owerPoint 16.9 Widescreen.potx" id="{A2BDB4D3-95E4-4010-B19E-681ADF5FD2AA}" vid="{59B5932C-8BC1-41B2-ABAC-991F2E9FF47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ebbfb97d-8400-4246-978d-8b68e4a1ec72">2J45DRNPYS3J-2128470947-43</_dlc_DocId>
    <_dlc_DocIdUrl xmlns="ebbfb97d-8400-4246-978d-8b68e4a1ec72">
      <Url>https://csiroau.sharepoint.com/sites/SOLARIS/_layouts/15/DocIdRedir.aspx?ID=2J45DRNPYS3J-2128470947-43</Url>
      <Description>2J45DRNPYS3J-2128470947-43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5C35F8E5208B414AB6002F6CEC7B4BF2" ma:contentTypeVersion="2" ma:contentTypeDescription="Create a new document." ma:contentTypeScope="" ma:versionID="142c79e7eb87feefba26b8692b85b6e5">
  <xsd:schema xmlns:xsd="http://www.w3.org/2001/XMLSchema" xmlns:xs="http://www.w3.org/2001/XMLSchema" xmlns:p="http://schemas.microsoft.com/office/2006/metadata/properties" xmlns:ns2="98fdb299-815b-4672-8b02-d1d8c19b8436" xmlns:ns3="ebbfb97d-8400-4246-978d-8b68e4a1ec72" targetNamespace="http://schemas.microsoft.com/office/2006/metadata/properties" ma:root="true" ma:fieldsID="800c5b84226e565e3cfc0ce8f4b34bf7" ns2:_="" ns3:_="">
    <xsd:import namespace="98fdb299-815b-4672-8b02-d1d8c19b8436"/>
    <xsd:import namespace="ebbfb97d-8400-4246-978d-8b68e4a1ec72"/>
    <xsd:element name="properties">
      <xsd:complexType>
        <xsd:sequence>
          <xsd:element name="documentManagement">
            <xsd:complexType>
              <xsd:all>
                <xsd:element ref="ns2:MediaServiceMetadata" minOccurs="0"/>
                <xsd:element ref="ns2:MediaServiceFastMetadata" minOccurs="0"/>
                <xsd:element ref="ns3:_dlc_DocId" minOccurs="0"/>
                <xsd:element ref="ns3:_dlc_DocIdUrl" minOccurs="0"/>
                <xsd:element ref="ns3: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fdb299-815b-4672-8b02-d1d8c19b843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bbfb97d-8400-4246-978d-8b68e4a1ec72" elementFormDefault="qualified">
    <xsd:import namespace="http://schemas.microsoft.com/office/2006/documentManagement/types"/>
    <xsd:import namespace="http://schemas.microsoft.com/office/infopath/2007/PartnerControls"/>
    <xsd:element name="_dlc_DocId" ma:index="10" nillable="true" ma:displayName="Document ID Value" ma:description="The value of the document ID assigned to this item." ma:internalName="_dlc_DocId" ma:readOnly="true">
      <xsd:simpleType>
        <xsd:restriction base="dms:Text"/>
      </xsd:simpleType>
    </xsd:element>
    <xsd:element name="_dlc_DocIdUrl" ma:index="11"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2"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2B20774-8D63-4A74-896F-7B26E2955257}">
  <ds:schemaRefs>
    <ds:schemaRef ds:uri="http://schemas.microsoft.com/sharepoint/events"/>
  </ds:schemaRefs>
</ds:datastoreItem>
</file>

<file path=customXml/itemProps2.xml><?xml version="1.0" encoding="utf-8"?>
<ds:datastoreItem xmlns:ds="http://schemas.openxmlformats.org/officeDocument/2006/customXml" ds:itemID="{B693DA5A-7811-4B00-BADB-7394DBDFD130}">
  <ds:schemaRefs>
    <ds:schemaRef ds:uri="http://schemas.microsoft.com/sharepoint/v3/contenttype/forms"/>
  </ds:schemaRefs>
</ds:datastoreItem>
</file>

<file path=customXml/itemProps3.xml><?xml version="1.0" encoding="utf-8"?>
<ds:datastoreItem xmlns:ds="http://schemas.openxmlformats.org/officeDocument/2006/customXml" ds:itemID="{29723213-D04D-49E7-9C2F-93E230B19427}">
  <ds:schemaRefs>
    <ds:schemaRef ds:uri="98fdb299-815b-4672-8b02-d1d8c19b8436"/>
    <ds:schemaRef ds:uri="ebbfb97d-8400-4246-978d-8b68e4a1ec72"/>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4.xml><?xml version="1.0" encoding="utf-8"?>
<ds:datastoreItem xmlns:ds="http://schemas.openxmlformats.org/officeDocument/2006/customXml" ds:itemID="{65CA3547-E7A1-467C-9C8C-CC2FA977445A}">
  <ds:schemaRefs>
    <ds:schemaRef ds:uri="98fdb299-815b-4672-8b02-d1d8c19b8436"/>
    <ds:schemaRef ds:uri="ebbfb97d-8400-4246-978d-8b68e4a1ec72"/>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PowerPoint 16.9 Widescreen</Template>
  <TotalTime>18670</TotalTime>
  <Words>1910</Words>
  <Application>Microsoft Macintosh PowerPoint</Application>
  <PresentationFormat>On-screen Show (16:9)</PresentationFormat>
  <Paragraphs>305</Paragraphs>
  <Slides>24</Slides>
  <Notes>22</Notes>
  <HiddenSlides>2</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24</vt:i4>
      </vt:variant>
    </vt:vector>
  </HeadingPairs>
  <TitlesOfParts>
    <vt:vector size="32" baseType="lpstr">
      <vt:lpstr>Arial</vt:lpstr>
      <vt:lpstr>Athelas</vt:lpstr>
      <vt:lpstr>Calibri</vt:lpstr>
      <vt:lpstr>Cambria Math</vt:lpstr>
      <vt:lpstr>Mangal</vt:lpstr>
      <vt:lpstr>宋体</vt:lpstr>
      <vt:lpstr>CSIRO vertical</vt:lpstr>
      <vt:lpstr>CSIRO horizontal</vt:lpstr>
      <vt:lpstr>PowerPoint Presentation</vt:lpstr>
      <vt:lpstr>Contents </vt:lpstr>
      <vt:lpstr>Contents </vt:lpstr>
      <vt:lpstr>What’s the objective? </vt:lpstr>
      <vt:lpstr>What’s the objective? </vt:lpstr>
      <vt:lpstr>What’s the objective? </vt:lpstr>
      <vt:lpstr>Contents </vt:lpstr>
      <vt:lpstr>Background &amp; Challenges </vt:lpstr>
      <vt:lpstr>Modelling RBS</vt:lpstr>
      <vt:lpstr>Machine Learning Algorithm</vt:lpstr>
      <vt:lpstr>Contents </vt:lpstr>
      <vt:lpstr>PowerPoint Presentation</vt:lpstr>
      <vt:lpstr>Gaussian Process Upper Confidence Bound [2]</vt:lpstr>
      <vt:lpstr>Gaussian Process Upper Confidence Bound</vt:lpstr>
      <vt:lpstr>Gaussian Process Upper Confidence Bound</vt:lpstr>
      <vt:lpstr>Gaussian Process Upper Confidence Bound</vt:lpstr>
      <vt:lpstr>Contents </vt:lpstr>
      <vt:lpstr>Experiment Setting</vt:lpstr>
      <vt:lpstr>Sequence similarity</vt:lpstr>
      <vt:lpstr>Results – GP predictions accurate</vt:lpstr>
      <vt:lpstr>Contents </vt:lpstr>
      <vt:lpstr>Future Work</vt:lpstr>
      <vt:lpstr>Summary</vt:lpstr>
      <vt:lpstr>Optimized Experimental Design for Translation Initiation  using Machine Learning </vt:lpstr>
    </vt:vector>
  </TitlesOfParts>
  <Company>CSIRO</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Synthetic Biology in Australia</dc:title>
  <dc:creator>Holowko, Maciej (L&amp;W, Eveleigh)</dc:creator>
  <cp:lastModifiedBy>Mengyan Zhang</cp:lastModifiedBy>
  <cp:revision>160</cp:revision>
  <cp:lastPrinted>2019-07-25T05:14:36Z</cp:lastPrinted>
  <dcterms:created xsi:type="dcterms:W3CDTF">2019-10-02T18:20:41Z</dcterms:created>
  <dcterms:modified xsi:type="dcterms:W3CDTF">2020-04-17T01:28:56Z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0x0101005C35F8E5208B414AB6002F6CEC7B4BF2</vt:lpwstr>
  </property>
  <property fmtid="{D5CDD505-2E9C-101B-9397-08002B2CF9AE}" pid="3" name="_dlc_DocIdItemGuid">
    <vt:lpwstr>d45e1e0b-6ec3-4b11-a16c-d1052d3a97b5</vt:lpwstr>
  </property>
</Properties>
</file>

<file path=docProps/thumbnail.jpeg>
</file>